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9" r:id="rId2"/>
    <p:sldId id="311" r:id="rId3"/>
    <p:sldId id="341" r:id="rId4"/>
    <p:sldId id="339" r:id="rId5"/>
    <p:sldId id="342" r:id="rId6"/>
    <p:sldId id="314" r:id="rId7"/>
    <p:sldId id="315" r:id="rId8"/>
    <p:sldId id="273" r:id="rId9"/>
    <p:sldId id="343" r:id="rId10"/>
    <p:sldId id="325" r:id="rId11"/>
    <p:sldId id="347" r:id="rId12"/>
    <p:sldId id="326" r:id="rId13"/>
    <p:sldId id="334" r:id="rId14"/>
    <p:sldId id="337" r:id="rId15"/>
    <p:sldId id="336" r:id="rId16"/>
    <p:sldId id="344" r:id="rId17"/>
    <p:sldId id="345" r:id="rId18"/>
    <p:sldId id="346" r:id="rId19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内容页" id="{8AA86821-F91C-49D3-B12F-A90AE2F8DB7A}">
          <p14:sldIdLst>
            <p14:sldId id="309"/>
            <p14:sldId id="311"/>
            <p14:sldId id="341"/>
            <p14:sldId id="339"/>
            <p14:sldId id="342"/>
            <p14:sldId id="314"/>
            <p14:sldId id="315"/>
            <p14:sldId id="273"/>
            <p14:sldId id="343"/>
            <p14:sldId id="325"/>
            <p14:sldId id="347"/>
            <p14:sldId id="326"/>
            <p14:sldId id="334"/>
            <p14:sldId id="337"/>
            <p14:sldId id="336"/>
            <p14:sldId id="344"/>
            <p14:sldId id="345"/>
            <p14:sldId id="346"/>
          </p14:sldIdLst>
        </p14:section>
        <p14:section name="素材页" id="{F1BE4681-8795-43C0-BA41-978D01ECC565}">
          <p14:sldIdLst/>
        </p14:section>
        <p14:section name="标注页" id="{A69EC4AF-540C-4F29-9494-90F6575B2C6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9DF8"/>
    <a:srgbClr val="A5B5FA"/>
    <a:srgbClr val="FFFFFF"/>
    <a:srgbClr val="C5CFFB"/>
    <a:srgbClr val="1D45F2"/>
    <a:srgbClr val="FBB14F"/>
    <a:srgbClr val="20954D"/>
    <a:srgbClr val="EF5B35"/>
    <a:srgbClr val="F47A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85" autoAdjust="0"/>
    <p:restoredTop sz="94660"/>
  </p:normalViewPr>
  <p:slideViewPr>
    <p:cSldViewPr snapToGrid="0">
      <p:cViewPr varScale="1">
        <p:scale>
          <a:sx n="79" d="100"/>
          <a:sy n="79" d="100"/>
        </p:scale>
        <p:origin x="422" y="6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任意多边形: 形状 85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92"/>
          <p:cNvSpPr/>
          <p:nvPr userDrawn="1"/>
        </p:nvSpPr>
        <p:spPr>
          <a:xfrm>
            <a:off x="8295189" y="3632200"/>
            <a:ext cx="4154719" cy="4025142"/>
          </a:xfrm>
          <a:custGeom>
            <a:avLst/>
            <a:gdLst>
              <a:gd name="connsiteX0" fmla="*/ 0 w 5070392"/>
              <a:gd name="connsiteY0" fmla="*/ 2535196 h 5070392"/>
              <a:gd name="connsiteX1" fmla="*/ 2535196 w 5070392"/>
              <a:gd name="connsiteY1" fmla="*/ 0 h 5070392"/>
              <a:gd name="connsiteX2" fmla="*/ 5070392 w 5070392"/>
              <a:gd name="connsiteY2" fmla="*/ 2535196 h 5070392"/>
              <a:gd name="connsiteX3" fmla="*/ 2535196 w 5070392"/>
              <a:gd name="connsiteY3" fmla="*/ 5070392 h 5070392"/>
              <a:gd name="connsiteX4" fmla="*/ 0 w 5070392"/>
              <a:gd name="connsiteY4" fmla="*/ 2535196 h 5070392"/>
              <a:gd name="connsiteX0-1" fmla="*/ 0 w 5942261"/>
              <a:gd name="connsiteY0-2" fmla="*/ 2705824 h 5071490"/>
              <a:gd name="connsiteX1-3" fmla="*/ 3407065 w 5942261"/>
              <a:gd name="connsiteY1-4" fmla="*/ 507 h 5071490"/>
              <a:gd name="connsiteX2-5" fmla="*/ 5942261 w 5942261"/>
              <a:gd name="connsiteY2-6" fmla="*/ 2535703 h 5071490"/>
              <a:gd name="connsiteX3-7" fmla="*/ 3407065 w 5942261"/>
              <a:gd name="connsiteY3-8" fmla="*/ 5070899 h 5071490"/>
              <a:gd name="connsiteX4-9" fmla="*/ 0 w 5942261"/>
              <a:gd name="connsiteY4-10" fmla="*/ 2705824 h 5071490"/>
              <a:gd name="connsiteX0-11" fmla="*/ 5307 w 5947568"/>
              <a:gd name="connsiteY0-12" fmla="*/ 2195840 h 4561279"/>
              <a:gd name="connsiteX1-13" fmla="*/ 4234623 w 5947568"/>
              <a:gd name="connsiteY1-14" fmla="*/ 885 h 4561279"/>
              <a:gd name="connsiteX2-15" fmla="*/ 5947568 w 5947568"/>
              <a:gd name="connsiteY2-16" fmla="*/ 2025719 h 4561279"/>
              <a:gd name="connsiteX3-17" fmla="*/ 3412372 w 5947568"/>
              <a:gd name="connsiteY3-18" fmla="*/ 4560915 h 4561279"/>
              <a:gd name="connsiteX4-19" fmla="*/ 5307 w 5947568"/>
              <a:gd name="connsiteY4-20" fmla="*/ 2195840 h 4561279"/>
              <a:gd name="connsiteX0-21" fmla="*/ 5307 w 5947568"/>
              <a:gd name="connsiteY0-22" fmla="*/ 2201572 h 4567011"/>
              <a:gd name="connsiteX1-23" fmla="*/ 4234623 w 5947568"/>
              <a:gd name="connsiteY1-24" fmla="*/ 6617 h 4567011"/>
              <a:gd name="connsiteX2-25" fmla="*/ 5947568 w 5947568"/>
              <a:gd name="connsiteY2-26" fmla="*/ 2031451 h 4567011"/>
              <a:gd name="connsiteX3-27" fmla="*/ 3412372 w 5947568"/>
              <a:gd name="connsiteY3-28" fmla="*/ 4566647 h 4567011"/>
              <a:gd name="connsiteX4-29" fmla="*/ 5307 w 5947568"/>
              <a:gd name="connsiteY4-30" fmla="*/ 2201572 h 4567011"/>
              <a:gd name="connsiteX0-31" fmla="*/ 5284 w 5876661"/>
              <a:gd name="connsiteY0-32" fmla="*/ 2202966 h 4596927"/>
              <a:gd name="connsiteX1-33" fmla="*/ 4234600 w 5876661"/>
              <a:gd name="connsiteY1-34" fmla="*/ 8011 h 4596927"/>
              <a:gd name="connsiteX2-35" fmla="*/ 5876661 w 5876661"/>
              <a:gd name="connsiteY2-36" fmla="*/ 3003952 h 4596927"/>
              <a:gd name="connsiteX3-37" fmla="*/ 3412349 w 5876661"/>
              <a:gd name="connsiteY3-38" fmla="*/ 4568041 h 4596927"/>
              <a:gd name="connsiteX4-39" fmla="*/ 5284 w 5876661"/>
              <a:gd name="connsiteY4-40" fmla="*/ 2202966 h 4596927"/>
              <a:gd name="connsiteX0-41" fmla="*/ 10121 w 4347898"/>
              <a:gd name="connsiteY0-42" fmla="*/ 2450357 h 4580023"/>
              <a:gd name="connsiteX1-43" fmla="*/ 2705837 w 4347898"/>
              <a:gd name="connsiteY1-44" fmla="*/ 3402 h 4580023"/>
              <a:gd name="connsiteX2-45" fmla="*/ 4347898 w 4347898"/>
              <a:gd name="connsiteY2-46" fmla="*/ 2999343 h 4580023"/>
              <a:gd name="connsiteX3-47" fmla="*/ 1883586 w 4347898"/>
              <a:gd name="connsiteY3-48" fmla="*/ 4563432 h 4580023"/>
              <a:gd name="connsiteX4-49" fmla="*/ 10121 w 4347898"/>
              <a:gd name="connsiteY4-50" fmla="*/ 2450357 h 4580023"/>
              <a:gd name="connsiteX0-51" fmla="*/ 8132 w 4756309"/>
              <a:gd name="connsiteY0-52" fmla="*/ 2252243 h 4593225"/>
              <a:gd name="connsiteX1-53" fmla="*/ 3114248 w 4756309"/>
              <a:gd name="connsiteY1-54" fmla="*/ 6888 h 4593225"/>
              <a:gd name="connsiteX2-55" fmla="*/ 4756309 w 4756309"/>
              <a:gd name="connsiteY2-56" fmla="*/ 3002829 h 4593225"/>
              <a:gd name="connsiteX3-57" fmla="*/ 2291997 w 4756309"/>
              <a:gd name="connsiteY3-58" fmla="*/ 4566918 h 4593225"/>
              <a:gd name="connsiteX4-59" fmla="*/ 8132 w 4756309"/>
              <a:gd name="connsiteY4-60" fmla="*/ 2252243 h 4593225"/>
              <a:gd name="connsiteX0-61" fmla="*/ 28 w 4748205"/>
              <a:gd name="connsiteY0-62" fmla="*/ 2259136 h 4600118"/>
              <a:gd name="connsiteX1-63" fmla="*/ 3106144 w 4748205"/>
              <a:gd name="connsiteY1-64" fmla="*/ 13781 h 4600118"/>
              <a:gd name="connsiteX2-65" fmla="*/ 4748205 w 4748205"/>
              <a:gd name="connsiteY2-66" fmla="*/ 3009722 h 4600118"/>
              <a:gd name="connsiteX3-67" fmla="*/ 2283893 w 4748205"/>
              <a:gd name="connsiteY3-68" fmla="*/ 4573811 h 4600118"/>
              <a:gd name="connsiteX4-69" fmla="*/ 28 w 4748205"/>
              <a:gd name="connsiteY4-70" fmla="*/ 2259136 h 46001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748205" h="4600118">
                <a:moveTo>
                  <a:pt x="28" y="2259136"/>
                </a:moveTo>
                <a:cubicBezTo>
                  <a:pt x="7470" y="613531"/>
                  <a:pt x="2314781" y="-111317"/>
                  <a:pt x="3106144" y="13781"/>
                </a:cubicBezTo>
                <a:cubicBezTo>
                  <a:pt x="3897507" y="138879"/>
                  <a:pt x="4748205" y="1609572"/>
                  <a:pt x="4748205" y="3009722"/>
                </a:cubicBezTo>
                <a:cubicBezTo>
                  <a:pt x="4748205" y="4409872"/>
                  <a:pt x="3075256" y="4698909"/>
                  <a:pt x="2283893" y="4573811"/>
                </a:cubicBezTo>
                <a:cubicBezTo>
                  <a:pt x="1492530" y="4448713"/>
                  <a:pt x="-7414" y="3904741"/>
                  <a:pt x="28" y="225913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7947218" y="1746231"/>
            <a:ext cx="4644167" cy="5079600"/>
            <a:chOff x="2958627" y="0"/>
            <a:chExt cx="6272303" cy="6860389"/>
          </a:xfrm>
        </p:grpSpPr>
        <p:sp>
          <p:nvSpPr>
            <p:cNvPr id="9" name="任意多边形: 形状 8"/>
            <p:cNvSpPr/>
            <p:nvPr/>
          </p:nvSpPr>
          <p:spPr>
            <a:xfrm>
              <a:off x="2958627" y="0"/>
              <a:ext cx="5474379" cy="4073367"/>
            </a:xfrm>
            <a:custGeom>
              <a:avLst/>
              <a:gdLst>
                <a:gd name="connsiteX0" fmla="*/ 142678 w 5474379"/>
                <a:gd name="connsiteY0" fmla="*/ 1925925 h 4073367"/>
                <a:gd name="connsiteX1" fmla="*/ 267248 w 5474379"/>
                <a:gd name="connsiteY1" fmla="*/ 2064235 h 4073367"/>
                <a:gd name="connsiteX2" fmla="*/ 48417 w 5474379"/>
                <a:gd name="connsiteY2" fmla="*/ 2041556 h 4073367"/>
                <a:gd name="connsiteX3" fmla="*/ 134190 w 5474379"/>
                <a:gd name="connsiteY3" fmla="*/ 1772803 h 4073367"/>
                <a:gd name="connsiteX4" fmla="*/ 464399 w 5474379"/>
                <a:gd name="connsiteY4" fmla="*/ 1711217 h 4073367"/>
                <a:gd name="connsiteX5" fmla="*/ 803006 w 5474379"/>
                <a:gd name="connsiteY5" fmla="*/ 1708980 h 4073367"/>
                <a:gd name="connsiteX6" fmla="*/ 1082339 w 5474379"/>
                <a:gd name="connsiteY6" fmla="*/ 1630640 h 4073367"/>
                <a:gd name="connsiteX7" fmla="*/ 1551537 w 5474379"/>
                <a:gd name="connsiteY7" fmla="*/ 1275190 h 4073367"/>
                <a:gd name="connsiteX8" fmla="*/ 1696675 w 5474379"/>
                <a:gd name="connsiteY8" fmla="*/ 1031258 h 4073367"/>
                <a:gd name="connsiteX9" fmla="*/ 1698125 w 5474379"/>
                <a:gd name="connsiteY9" fmla="*/ 808164 h 4073367"/>
                <a:gd name="connsiteX10" fmla="*/ 1544685 w 5474379"/>
                <a:gd name="connsiteY10" fmla="*/ 760694 h 4073367"/>
                <a:gd name="connsiteX11" fmla="*/ 1525468 w 5474379"/>
                <a:gd name="connsiteY11" fmla="*/ 773483 h 4073367"/>
                <a:gd name="connsiteX12" fmla="*/ 1494999 w 5474379"/>
                <a:gd name="connsiteY12" fmla="*/ 978465 h 4073367"/>
                <a:gd name="connsiteX13" fmla="*/ 1718121 w 5474379"/>
                <a:gd name="connsiteY13" fmla="*/ 1058050 h 4073367"/>
                <a:gd name="connsiteX14" fmla="*/ 2005698 w 5474379"/>
                <a:gd name="connsiteY14" fmla="*/ 893996 h 4073367"/>
                <a:gd name="connsiteX15" fmla="*/ 2638813 w 5474379"/>
                <a:gd name="connsiteY15" fmla="*/ 391350 h 4073367"/>
                <a:gd name="connsiteX16" fmla="*/ 2952284 w 5474379"/>
                <a:gd name="connsiteY16" fmla="*/ 142814 h 4073367"/>
                <a:gd name="connsiteX17" fmla="*/ 3255204 w 5474379"/>
                <a:gd name="connsiteY17" fmla="*/ 48069 h 4073367"/>
                <a:gd name="connsiteX18" fmla="*/ 3357136 w 5474379"/>
                <a:gd name="connsiteY18" fmla="*/ 144284 h 4073367"/>
                <a:gd name="connsiteX19" fmla="*/ 3312739 w 5474379"/>
                <a:gd name="connsiteY19" fmla="*/ 264226 h 4073367"/>
                <a:gd name="connsiteX20" fmla="*/ 3205397 w 5474379"/>
                <a:gd name="connsiteY20" fmla="*/ 255476 h 4073367"/>
                <a:gd name="connsiteX21" fmla="*/ 3201342 w 5474379"/>
                <a:gd name="connsiteY21" fmla="*/ 250259 h 4073367"/>
                <a:gd name="connsiteX22" fmla="*/ 3189392 w 5474379"/>
                <a:gd name="connsiteY22" fmla="*/ 133212 h 4073367"/>
                <a:gd name="connsiteX23" fmla="*/ 3447985 w 5474379"/>
                <a:gd name="connsiteY23" fmla="*/ 31489 h 4073367"/>
                <a:gd name="connsiteX24" fmla="*/ 3745109 w 5474379"/>
                <a:gd name="connsiteY24" fmla="*/ 129284 h 4073367"/>
                <a:gd name="connsiteX25" fmla="*/ 4153695 w 5474379"/>
                <a:gd name="connsiteY25" fmla="*/ 615800 h 4073367"/>
                <a:gd name="connsiteX26" fmla="*/ 4268202 w 5474379"/>
                <a:gd name="connsiteY26" fmla="*/ 1319410 h 4073367"/>
                <a:gd name="connsiteX27" fmla="*/ 4236829 w 5474379"/>
                <a:gd name="connsiteY27" fmla="*/ 1463209 h 4073367"/>
                <a:gd name="connsiteX28" fmla="*/ 4121738 w 5474379"/>
                <a:gd name="connsiteY28" fmla="*/ 1489143 h 4073367"/>
                <a:gd name="connsiteX29" fmla="*/ 4094180 w 5474379"/>
                <a:gd name="connsiteY29" fmla="*/ 1444569 h 4073367"/>
                <a:gd name="connsiteX30" fmla="*/ 4162790 w 5474379"/>
                <a:gd name="connsiteY30" fmla="*/ 1422288 h 4073367"/>
                <a:gd name="connsiteX31" fmla="*/ 4296441 w 5474379"/>
                <a:gd name="connsiteY31" fmla="*/ 1484131 h 4073367"/>
                <a:gd name="connsiteX32" fmla="*/ 4377420 w 5474379"/>
                <a:gd name="connsiteY32" fmla="*/ 1799657 h 4073367"/>
                <a:gd name="connsiteX33" fmla="*/ 4344137 w 5474379"/>
                <a:gd name="connsiteY33" fmla="*/ 2163876 h 4073367"/>
                <a:gd name="connsiteX34" fmla="*/ 4693585 w 5474379"/>
                <a:gd name="connsiteY34" fmla="*/ 2568746 h 4073367"/>
                <a:gd name="connsiteX35" fmla="*/ 4935784 w 5474379"/>
                <a:gd name="connsiteY35" fmla="*/ 2721429 h 4073367"/>
                <a:gd name="connsiteX36" fmla="*/ 5133222 w 5474379"/>
                <a:gd name="connsiteY36" fmla="*/ 2936313 h 4073367"/>
                <a:gd name="connsiteX37" fmla="*/ 5318569 w 5474379"/>
                <a:gd name="connsiteY37" fmla="*/ 3474330 h 4073367"/>
                <a:gd name="connsiteX38" fmla="*/ 5296002 w 5474379"/>
                <a:gd name="connsiteY38" fmla="*/ 3761306 h 4073367"/>
                <a:gd name="connsiteX39" fmla="*/ 5152765 w 5474379"/>
                <a:gd name="connsiteY39" fmla="*/ 4018685 h 4073367"/>
                <a:gd name="connsiteX40" fmla="*/ 5017609 w 5474379"/>
                <a:gd name="connsiteY40" fmla="*/ 4006555 h 4073367"/>
                <a:gd name="connsiteX41" fmla="*/ 5001290 w 5474379"/>
                <a:gd name="connsiteY41" fmla="*/ 3890886 h 4073367"/>
                <a:gd name="connsiteX42" fmla="*/ 5117984 w 5474379"/>
                <a:gd name="connsiteY42" fmla="*/ 3879499 h 4073367"/>
                <a:gd name="connsiteX43" fmla="*/ 5230359 w 5474379"/>
                <a:gd name="connsiteY43" fmla="*/ 3953343 h 4073367"/>
                <a:gd name="connsiteX44" fmla="*/ 5463956 w 5474379"/>
                <a:gd name="connsiteY44" fmla="*/ 4070124 h 4073367"/>
                <a:gd name="connsiteX45" fmla="*/ 5456453 w 5474379"/>
                <a:gd name="connsiteY45" fmla="*/ 4042910 h 4073367"/>
                <a:gd name="connsiteX46" fmla="*/ 5184494 w 5474379"/>
                <a:gd name="connsiteY46" fmla="*/ 3879453 h 4073367"/>
                <a:gd name="connsiteX47" fmla="*/ 4967999 w 5474379"/>
                <a:gd name="connsiteY47" fmla="*/ 3887233 h 4073367"/>
                <a:gd name="connsiteX48" fmla="*/ 5077981 w 5474379"/>
                <a:gd name="connsiteY48" fmla="*/ 4062146 h 4073367"/>
                <a:gd name="connsiteX49" fmla="*/ 5284218 w 5474379"/>
                <a:gd name="connsiteY49" fmla="*/ 3893992 h 4073367"/>
                <a:gd name="connsiteX50" fmla="*/ 5317413 w 5474379"/>
                <a:gd name="connsiteY50" fmla="*/ 3282539 h 4073367"/>
                <a:gd name="connsiteX51" fmla="*/ 5015717 w 5474379"/>
                <a:gd name="connsiteY51" fmla="*/ 2754132 h 4073367"/>
                <a:gd name="connsiteX52" fmla="*/ 4764922 w 5474379"/>
                <a:gd name="connsiteY52" fmla="*/ 2576754 h 4073367"/>
                <a:gd name="connsiteX53" fmla="*/ 4502414 w 5474379"/>
                <a:gd name="connsiteY53" fmla="*/ 2405110 h 4073367"/>
                <a:gd name="connsiteX54" fmla="*/ 4369247 w 5474379"/>
                <a:gd name="connsiteY54" fmla="*/ 2101603 h 4073367"/>
                <a:gd name="connsiteX55" fmla="*/ 4409813 w 5474379"/>
                <a:gd name="connsiteY55" fmla="*/ 1709803 h 4073367"/>
                <a:gd name="connsiteX56" fmla="*/ 4275153 w 5474379"/>
                <a:gd name="connsiteY56" fmla="*/ 1431728 h 4073367"/>
                <a:gd name="connsiteX57" fmla="*/ 4141655 w 5474379"/>
                <a:gd name="connsiteY57" fmla="*/ 1394464 h 4073367"/>
                <a:gd name="connsiteX58" fmla="*/ 4079445 w 5474379"/>
                <a:gd name="connsiteY58" fmla="*/ 1411356 h 4073367"/>
                <a:gd name="connsiteX59" fmla="*/ 4066819 w 5474379"/>
                <a:gd name="connsiteY59" fmla="*/ 1458514 h 4073367"/>
                <a:gd name="connsiteX60" fmla="*/ 4138050 w 5474379"/>
                <a:gd name="connsiteY60" fmla="*/ 1527405 h 4073367"/>
                <a:gd name="connsiteX61" fmla="*/ 4248195 w 5474379"/>
                <a:gd name="connsiteY61" fmla="*/ 1494901 h 4073367"/>
                <a:gd name="connsiteX62" fmla="*/ 4294121 w 5474379"/>
                <a:gd name="connsiteY62" fmla="*/ 1366014 h 4073367"/>
                <a:gd name="connsiteX63" fmla="*/ 4294034 w 5474379"/>
                <a:gd name="connsiteY63" fmla="*/ 1178281 h 4073367"/>
                <a:gd name="connsiteX64" fmla="*/ 4101952 w 5474379"/>
                <a:gd name="connsiteY64" fmla="*/ 448503 h 4073367"/>
                <a:gd name="connsiteX65" fmla="*/ 3609308 w 5474379"/>
                <a:gd name="connsiteY65" fmla="*/ 36963 h 4073367"/>
                <a:gd name="connsiteX66" fmla="*/ 3294127 w 5474379"/>
                <a:gd name="connsiteY66" fmla="*/ 14503 h 4073367"/>
                <a:gd name="connsiteX67" fmla="*/ 3154908 w 5474379"/>
                <a:gd name="connsiteY67" fmla="*/ 206319 h 4073367"/>
                <a:gd name="connsiteX68" fmla="*/ 3323449 w 5474379"/>
                <a:gd name="connsiteY68" fmla="*/ 291403 h 4073367"/>
                <a:gd name="connsiteX69" fmla="*/ 3360520 w 5474379"/>
                <a:gd name="connsiteY69" fmla="*/ 88237 h 4073367"/>
                <a:gd name="connsiteX70" fmla="*/ 3346843 w 5474379"/>
                <a:gd name="connsiteY70" fmla="*/ 71306 h 4073367"/>
                <a:gd name="connsiteX71" fmla="*/ 3072181 w 5474379"/>
                <a:gd name="connsiteY71" fmla="*/ 35367 h 4073367"/>
                <a:gd name="connsiteX72" fmla="*/ 2926412 w 5474379"/>
                <a:gd name="connsiteY72" fmla="*/ 127399 h 4073367"/>
                <a:gd name="connsiteX73" fmla="*/ 2753921 w 5474379"/>
                <a:gd name="connsiteY73" fmla="*/ 264162 h 4073367"/>
                <a:gd name="connsiteX74" fmla="*/ 2061715 w 5474379"/>
                <a:gd name="connsiteY74" fmla="*/ 813722 h 4073367"/>
                <a:gd name="connsiteX75" fmla="*/ 1896869 w 5474379"/>
                <a:gd name="connsiteY75" fmla="*/ 943057 h 4073367"/>
                <a:gd name="connsiteX76" fmla="*/ 1721208 w 5474379"/>
                <a:gd name="connsiteY76" fmla="*/ 1029039 h 4073367"/>
                <a:gd name="connsiteX77" fmla="*/ 1496386 w 5474379"/>
                <a:gd name="connsiteY77" fmla="*/ 885137 h 4073367"/>
                <a:gd name="connsiteX78" fmla="*/ 1576028 w 5474379"/>
                <a:gd name="connsiteY78" fmla="*/ 777566 h 4073367"/>
                <a:gd name="connsiteX79" fmla="*/ 1679418 w 5474379"/>
                <a:gd name="connsiteY79" fmla="*/ 834298 h 4073367"/>
                <a:gd name="connsiteX80" fmla="*/ 1630302 w 5474379"/>
                <a:gd name="connsiteY80" fmla="*/ 1105143 h 4073367"/>
                <a:gd name="connsiteX81" fmla="*/ 1161992 w 5474379"/>
                <a:gd name="connsiteY81" fmla="*/ 1561872 h 4073367"/>
                <a:gd name="connsiteX82" fmla="*/ 850526 w 5474379"/>
                <a:gd name="connsiteY82" fmla="*/ 1672404 h 4073367"/>
                <a:gd name="connsiteX83" fmla="*/ 485347 w 5474379"/>
                <a:gd name="connsiteY83" fmla="*/ 1684205 h 4073367"/>
                <a:gd name="connsiteX84" fmla="*/ 133529 w 5474379"/>
                <a:gd name="connsiteY84" fmla="*/ 1740022 h 4073367"/>
                <a:gd name="connsiteX85" fmla="*/ 1810 w 5474379"/>
                <a:gd name="connsiteY85" fmla="*/ 1987100 h 4073367"/>
                <a:gd name="connsiteX86" fmla="*/ 178684 w 5474379"/>
                <a:gd name="connsiteY86" fmla="*/ 2137766 h 4073367"/>
                <a:gd name="connsiteX87" fmla="*/ 307161 w 5474379"/>
                <a:gd name="connsiteY87" fmla="*/ 1980451 h 4073367"/>
                <a:gd name="connsiteX88" fmla="*/ 128432 w 5474379"/>
                <a:gd name="connsiteY88" fmla="*/ 1901556 h 4073367"/>
                <a:gd name="connsiteX89" fmla="*/ 142677 w 5474379"/>
                <a:gd name="connsiteY89" fmla="*/ 1925925 h 40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474379" h="4073367">
                  <a:moveTo>
                    <a:pt x="142678" y="1925925"/>
                  </a:moveTo>
                  <a:cubicBezTo>
                    <a:pt x="221176" y="1872233"/>
                    <a:pt x="322206" y="1990563"/>
                    <a:pt x="267248" y="2064235"/>
                  </a:cubicBezTo>
                  <a:cubicBezTo>
                    <a:pt x="211693" y="2138706"/>
                    <a:pt x="90239" y="2117596"/>
                    <a:pt x="48417" y="2041556"/>
                  </a:cubicBezTo>
                  <a:cubicBezTo>
                    <a:pt x="-4944" y="1944536"/>
                    <a:pt x="48194" y="1829126"/>
                    <a:pt x="134190" y="1772803"/>
                  </a:cubicBezTo>
                  <a:cubicBezTo>
                    <a:pt x="231878" y="1708821"/>
                    <a:pt x="351602" y="1705221"/>
                    <a:pt x="464399" y="1711217"/>
                  </a:cubicBezTo>
                  <a:cubicBezTo>
                    <a:pt x="578328" y="1717273"/>
                    <a:pt x="689506" y="1725312"/>
                    <a:pt x="803006" y="1708980"/>
                  </a:cubicBezTo>
                  <a:cubicBezTo>
                    <a:pt x="899083" y="1694914"/>
                    <a:pt x="992960" y="1668586"/>
                    <a:pt x="1082339" y="1630640"/>
                  </a:cubicBezTo>
                  <a:cubicBezTo>
                    <a:pt x="1266109" y="1553442"/>
                    <a:pt x="1427472" y="1431198"/>
                    <a:pt x="1551537" y="1275190"/>
                  </a:cubicBezTo>
                  <a:cubicBezTo>
                    <a:pt x="1609431" y="1201740"/>
                    <a:pt x="1663535" y="1119187"/>
                    <a:pt x="1696675" y="1031258"/>
                  </a:cubicBezTo>
                  <a:cubicBezTo>
                    <a:pt x="1722201" y="963530"/>
                    <a:pt x="1734294" y="874459"/>
                    <a:pt x="1698125" y="808164"/>
                  </a:cubicBezTo>
                  <a:cubicBezTo>
                    <a:pt x="1668862" y="752684"/>
                    <a:pt x="1600165" y="731432"/>
                    <a:pt x="1544685" y="760694"/>
                  </a:cubicBezTo>
                  <a:cubicBezTo>
                    <a:pt x="1537862" y="764293"/>
                    <a:pt x="1531423" y="768578"/>
                    <a:pt x="1525468" y="773483"/>
                  </a:cubicBezTo>
                  <a:cubicBezTo>
                    <a:pt x="1465190" y="822867"/>
                    <a:pt x="1448911" y="914566"/>
                    <a:pt x="1494999" y="978465"/>
                  </a:cubicBezTo>
                  <a:cubicBezTo>
                    <a:pt x="1544453" y="1047031"/>
                    <a:pt x="1637775" y="1070534"/>
                    <a:pt x="1718121" y="1058050"/>
                  </a:cubicBezTo>
                  <a:cubicBezTo>
                    <a:pt x="1829786" y="1040700"/>
                    <a:pt x="1920211" y="961867"/>
                    <a:pt x="2005698" y="893996"/>
                  </a:cubicBezTo>
                  <a:lnTo>
                    <a:pt x="2638813" y="391350"/>
                  </a:lnTo>
                  <a:cubicBezTo>
                    <a:pt x="2743211" y="308466"/>
                    <a:pt x="2846541" y="223975"/>
                    <a:pt x="2952284" y="142814"/>
                  </a:cubicBezTo>
                  <a:cubicBezTo>
                    <a:pt x="3038275" y="76812"/>
                    <a:pt x="3143207" y="12816"/>
                    <a:pt x="3255204" y="48069"/>
                  </a:cubicBezTo>
                  <a:cubicBezTo>
                    <a:pt x="3300350" y="62280"/>
                    <a:pt x="3345851" y="95933"/>
                    <a:pt x="3357136" y="144284"/>
                  </a:cubicBezTo>
                  <a:cubicBezTo>
                    <a:pt x="3365731" y="189404"/>
                    <a:pt x="3348641" y="235575"/>
                    <a:pt x="3312739" y="264226"/>
                  </a:cubicBezTo>
                  <a:cubicBezTo>
                    <a:pt x="3280682" y="291451"/>
                    <a:pt x="3232623" y="287534"/>
                    <a:pt x="3205397" y="255476"/>
                  </a:cubicBezTo>
                  <a:cubicBezTo>
                    <a:pt x="3203971" y="253796"/>
                    <a:pt x="3202617" y="252056"/>
                    <a:pt x="3201342" y="250259"/>
                  </a:cubicBezTo>
                  <a:cubicBezTo>
                    <a:pt x="3177740" y="217340"/>
                    <a:pt x="3175799" y="170408"/>
                    <a:pt x="3189392" y="133212"/>
                  </a:cubicBezTo>
                  <a:cubicBezTo>
                    <a:pt x="3225721" y="33805"/>
                    <a:pt x="3359028" y="23405"/>
                    <a:pt x="3447985" y="31489"/>
                  </a:cubicBezTo>
                  <a:cubicBezTo>
                    <a:pt x="3552952" y="42126"/>
                    <a:pt x="3654343" y="75498"/>
                    <a:pt x="3745109" y="129284"/>
                  </a:cubicBezTo>
                  <a:cubicBezTo>
                    <a:pt x="3933109" y="238479"/>
                    <a:pt x="4072144" y="416111"/>
                    <a:pt x="4153695" y="615800"/>
                  </a:cubicBezTo>
                  <a:cubicBezTo>
                    <a:pt x="4244054" y="837056"/>
                    <a:pt x="4271891" y="1081890"/>
                    <a:pt x="4268202" y="1319410"/>
                  </a:cubicBezTo>
                  <a:cubicBezTo>
                    <a:pt x="4267450" y="1367854"/>
                    <a:pt x="4264097" y="1421439"/>
                    <a:pt x="4236829" y="1463209"/>
                  </a:cubicBezTo>
                  <a:cubicBezTo>
                    <a:pt x="4210123" y="1504118"/>
                    <a:pt x="4163530" y="1516500"/>
                    <a:pt x="4121738" y="1489143"/>
                  </a:cubicBezTo>
                  <a:cubicBezTo>
                    <a:pt x="4108128" y="1480233"/>
                    <a:pt x="4090632" y="1462876"/>
                    <a:pt x="4094180" y="1444569"/>
                  </a:cubicBezTo>
                  <a:cubicBezTo>
                    <a:pt x="4098634" y="1421585"/>
                    <a:pt x="4144440" y="1421409"/>
                    <a:pt x="4162790" y="1422288"/>
                  </a:cubicBezTo>
                  <a:cubicBezTo>
                    <a:pt x="4213002" y="1424694"/>
                    <a:pt x="4260474" y="1450006"/>
                    <a:pt x="4296441" y="1484131"/>
                  </a:cubicBezTo>
                  <a:cubicBezTo>
                    <a:pt x="4381919" y="1565231"/>
                    <a:pt x="4388565" y="1689320"/>
                    <a:pt x="4377420" y="1799657"/>
                  </a:cubicBezTo>
                  <a:cubicBezTo>
                    <a:pt x="4365185" y="1920784"/>
                    <a:pt x="4330273" y="2041255"/>
                    <a:pt x="4344137" y="2163876"/>
                  </a:cubicBezTo>
                  <a:cubicBezTo>
                    <a:pt x="4366851" y="2364766"/>
                    <a:pt x="4531687" y="2476394"/>
                    <a:pt x="4693585" y="2568746"/>
                  </a:cubicBezTo>
                  <a:cubicBezTo>
                    <a:pt x="4776500" y="2616043"/>
                    <a:pt x="4861225" y="2661259"/>
                    <a:pt x="4935784" y="2721429"/>
                  </a:cubicBezTo>
                  <a:cubicBezTo>
                    <a:pt x="5011774" y="2782992"/>
                    <a:pt x="5078299" y="2855394"/>
                    <a:pt x="5133222" y="2936313"/>
                  </a:cubicBezTo>
                  <a:cubicBezTo>
                    <a:pt x="5241754" y="3095977"/>
                    <a:pt x="5305735" y="3281699"/>
                    <a:pt x="5318569" y="3474330"/>
                  </a:cubicBezTo>
                  <a:cubicBezTo>
                    <a:pt x="5325029" y="3570577"/>
                    <a:pt x="5317427" y="3667252"/>
                    <a:pt x="5296002" y="3761306"/>
                  </a:cubicBezTo>
                  <a:cubicBezTo>
                    <a:pt x="5274706" y="3853301"/>
                    <a:pt x="5241155" y="3969269"/>
                    <a:pt x="5152765" y="4018685"/>
                  </a:cubicBezTo>
                  <a:cubicBezTo>
                    <a:pt x="5109621" y="4043361"/>
                    <a:pt x="5055669" y="4038518"/>
                    <a:pt x="5017609" y="4006555"/>
                  </a:cubicBezTo>
                  <a:cubicBezTo>
                    <a:pt x="4981795" y="3977813"/>
                    <a:pt x="4964295" y="3926796"/>
                    <a:pt x="5001290" y="3890886"/>
                  </a:cubicBezTo>
                  <a:cubicBezTo>
                    <a:pt x="5031943" y="3861133"/>
                    <a:pt x="5080998" y="3867403"/>
                    <a:pt x="5117984" y="3879499"/>
                  </a:cubicBezTo>
                  <a:cubicBezTo>
                    <a:pt x="5162515" y="3894062"/>
                    <a:pt x="5197167" y="3921239"/>
                    <a:pt x="5230359" y="3953343"/>
                  </a:cubicBezTo>
                  <a:cubicBezTo>
                    <a:pt x="5293629" y="4014540"/>
                    <a:pt x="5367698" y="4089670"/>
                    <a:pt x="5463956" y="4070124"/>
                  </a:cubicBezTo>
                  <a:cubicBezTo>
                    <a:pt x="5481742" y="4066513"/>
                    <a:pt x="5474214" y="4039304"/>
                    <a:pt x="5456453" y="4042910"/>
                  </a:cubicBezTo>
                  <a:cubicBezTo>
                    <a:pt x="5340249" y="4066505"/>
                    <a:pt x="5270190" y="3931450"/>
                    <a:pt x="5184494" y="3879453"/>
                  </a:cubicBezTo>
                  <a:cubicBezTo>
                    <a:pt x="5122453" y="3841808"/>
                    <a:pt x="5016483" y="3813819"/>
                    <a:pt x="4967999" y="3887233"/>
                  </a:cubicBezTo>
                  <a:cubicBezTo>
                    <a:pt x="4915677" y="3966461"/>
                    <a:pt x="4999803" y="4051942"/>
                    <a:pt x="5077981" y="4062146"/>
                  </a:cubicBezTo>
                  <a:cubicBezTo>
                    <a:pt x="5179625" y="4075411"/>
                    <a:pt x="5250091" y="3976026"/>
                    <a:pt x="5284218" y="3893992"/>
                  </a:cubicBezTo>
                  <a:cubicBezTo>
                    <a:pt x="5363369" y="3703736"/>
                    <a:pt x="5365826" y="3480648"/>
                    <a:pt x="5317413" y="3282539"/>
                  </a:cubicBezTo>
                  <a:cubicBezTo>
                    <a:pt x="5269015" y="3081348"/>
                    <a:pt x="5164377" y="2898078"/>
                    <a:pt x="5015717" y="2754132"/>
                  </a:cubicBezTo>
                  <a:cubicBezTo>
                    <a:pt x="4940683" y="2682614"/>
                    <a:pt x="4854663" y="2627788"/>
                    <a:pt x="4764922" y="2576754"/>
                  </a:cubicBezTo>
                  <a:cubicBezTo>
                    <a:pt x="4674333" y="2525237"/>
                    <a:pt x="4579923" y="2475816"/>
                    <a:pt x="4502414" y="2405110"/>
                  </a:cubicBezTo>
                  <a:cubicBezTo>
                    <a:pt x="4415517" y="2328472"/>
                    <a:pt x="4366801" y="2217441"/>
                    <a:pt x="4369247" y="2101603"/>
                  </a:cubicBezTo>
                  <a:cubicBezTo>
                    <a:pt x="4370078" y="1969787"/>
                    <a:pt x="4412455" y="1841873"/>
                    <a:pt x="4409813" y="1709803"/>
                  </a:cubicBezTo>
                  <a:cubicBezTo>
                    <a:pt x="4407624" y="1600302"/>
                    <a:pt x="4370412" y="1493376"/>
                    <a:pt x="4275153" y="1431728"/>
                  </a:cubicBezTo>
                  <a:cubicBezTo>
                    <a:pt x="4235900" y="1405097"/>
                    <a:pt x="4189025" y="1392012"/>
                    <a:pt x="4141655" y="1394464"/>
                  </a:cubicBezTo>
                  <a:cubicBezTo>
                    <a:pt x="4122385" y="1396047"/>
                    <a:pt x="4095319" y="1399293"/>
                    <a:pt x="4079445" y="1411356"/>
                  </a:cubicBezTo>
                  <a:cubicBezTo>
                    <a:pt x="4066662" y="1421071"/>
                    <a:pt x="4064242" y="1443813"/>
                    <a:pt x="4066819" y="1458514"/>
                  </a:cubicBezTo>
                  <a:cubicBezTo>
                    <a:pt x="4072942" y="1493434"/>
                    <a:pt x="4105969" y="1517686"/>
                    <a:pt x="4138050" y="1527405"/>
                  </a:cubicBezTo>
                  <a:cubicBezTo>
                    <a:pt x="4177956" y="1540233"/>
                    <a:pt x="4221647" y="1527340"/>
                    <a:pt x="4248195" y="1494901"/>
                  </a:cubicBezTo>
                  <a:cubicBezTo>
                    <a:pt x="4279045" y="1459275"/>
                    <a:pt x="4289755" y="1411763"/>
                    <a:pt x="4294121" y="1366014"/>
                  </a:cubicBezTo>
                  <a:cubicBezTo>
                    <a:pt x="4300037" y="1304033"/>
                    <a:pt x="4296766" y="1240364"/>
                    <a:pt x="4294034" y="1178281"/>
                  </a:cubicBezTo>
                  <a:cubicBezTo>
                    <a:pt x="4282931" y="925974"/>
                    <a:pt x="4233074" y="667629"/>
                    <a:pt x="4101952" y="448503"/>
                  </a:cubicBezTo>
                  <a:cubicBezTo>
                    <a:pt x="3990495" y="262238"/>
                    <a:pt x="3817152" y="106059"/>
                    <a:pt x="3609308" y="36963"/>
                  </a:cubicBezTo>
                  <a:cubicBezTo>
                    <a:pt x="3511367" y="4404"/>
                    <a:pt x="3395186" y="-15109"/>
                    <a:pt x="3294127" y="14503"/>
                  </a:cubicBezTo>
                  <a:cubicBezTo>
                    <a:pt x="3207178" y="39981"/>
                    <a:pt x="3140551" y="111542"/>
                    <a:pt x="3154908" y="206319"/>
                  </a:cubicBezTo>
                  <a:cubicBezTo>
                    <a:pt x="3167061" y="286549"/>
                    <a:pt x="3250192" y="342041"/>
                    <a:pt x="3323449" y="291403"/>
                  </a:cubicBezTo>
                  <a:cubicBezTo>
                    <a:pt x="3389789" y="245537"/>
                    <a:pt x="3406386" y="154576"/>
                    <a:pt x="3360520" y="88237"/>
                  </a:cubicBezTo>
                  <a:cubicBezTo>
                    <a:pt x="3356389" y="82261"/>
                    <a:pt x="3351817" y="76602"/>
                    <a:pt x="3346843" y="71306"/>
                  </a:cubicBezTo>
                  <a:cubicBezTo>
                    <a:pt x="3276024" y="-2857"/>
                    <a:pt x="3160548" y="-2323"/>
                    <a:pt x="3072181" y="35367"/>
                  </a:cubicBezTo>
                  <a:cubicBezTo>
                    <a:pt x="3018966" y="58064"/>
                    <a:pt x="2971852" y="92071"/>
                    <a:pt x="2926412" y="127399"/>
                  </a:cubicBezTo>
                  <a:cubicBezTo>
                    <a:pt x="2868490" y="172431"/>
                    <a:pt x="2811381" y="218542"/>
                    <a:pt x="2753921" y="264162"/>
                  </a:cubicBezTo>
                  <a:lnTo>
                    <a:pt x="2061715" y="813722"/>
                  </a:lnTo>
                  <a:cubicBezTo>
                    <a:pt x="2007081" y="857097"/>
                    <a:pt x="1953327" y="902057"/>
                    <a:pt x="1896869" y="943057"/>
                  </a:cubicBezTo>
                  <a:cubicBezTo>
                    <a:pt x="1844186" y="981317"/>
                    <a:pt x="1786063" y="1016755"/>
                    <a:pt x="1721208" y="1029039"/>
                  </a:cubicBezTo>
                  <a:cubicBezTo>
                    <a:pt x="1629881" y="1046338"/>
                    <a:pt x="1485310" y="1000972"/>
                    <a:pt x="1496386" y="885137"/>
                  </a:cubicBezTo>
                  <a:cubicBezTo>
                    <a:pt x="1500688" y="840153"/>
                    <a:pt x="1530484" y="790466"/>
                    <a:pt x="1576028" y="777566"/>
                  </a:cubicBezTo>
                  <a:cubicBezTo>
                    <a:pt x="1620672" y="764922"/>
                    <a:pt x="1662821" y="793641"/>
                    <a:pt x="1679418" y="834298"/>
                  </a:cubicBezTo>
                  <a:cubicBezTo>
                    <a:pt x="1716006" y="923930"/>
                    <a:pt x="1673038" y="1026458"/>
                    <a:pt x="1630302" y="1105143"/>
                  </a:cubicBezTo>
                  <a:cubicBezTo>
                    <a:pt x="1524485" y="1299968"/>
                    <a:pt x="1357568" y="1458631"/>
                    <a:pt x="1161992" y="1561872"/>
                  </a:cubicBezTo>
                  <a:cubicBezTo>
                    <a:pt x="1064099" y="1613668"/>
                    <a:pt x="959171" y="1650904"/>
                    <a:pt x="850526" y="1672404"/>
                  </a:cubicBezTo>
                  <a:cubicBezTo>
                    <a:pt x="728487" y="1696381"/>
                    <a:pt x="608737" y="1691689"/>
                    <a:pt x="485347" y="1684205"/>
                  </a:cubicBezTo>
                  <a:cubicBezTo>
                    <a:pt x="365738" y="1676950"/>
                    <a:pt x="240137" y="1677692"/>
                    <a:pt x="133529" y="1740022"/>
                  </a:cubicBezTo>
                  <a:cubicBezTo>
                    <a:pt x="46113" y="1791131"/>
                    <a:pt x="-12202" y="1883817"/>
                    <a:pt x="1810" y="1987100"/>
                  </a:cubicBezTo>
                  <a:cubicBezTo>
                    <a:pt x="13979" y="2076789"/>
                    <a:pt x="85911" y="2145341"/>
                    <a:pt x="178684" y="2137766"/>
                  </a:cubicBezTo>
                  <a:cubicBezTo>
                    <a:pt x="256554" y="2131409"/>
                    <a:pt x="334789" y="2064911"/>
                    <a:pt x="307161" y="1980451"/>
                  </a:cubicBezTo>
                  <a:cubicBezTo>
                    <a:pt x="284283" y="1910512"/>
                    <a:pt x="195975" y="1855358"/>
                    <a:pt x="128432" y="1901556"/>
                  </a:cubicBezTo>
                  <a:cubicBezTo>
                    <a:pt x="113531" y="1911748"/>
                    <a:pt x="127633" y="1936215"/>
                    <a:pt x="142677" y="1925925"/>
                  </a:cubicBezTo>
                  <a:close/>
                </a:path>
              </a:pathLst>
            </a:custGeom>
            <a:solidFill>
              <a:srgbClr val="3F3D5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8358382" y="3963614"/>
              <a:ext cx="764369" cy="506307"/>
            </a:xfrm>
            <a:custGeom>
              <a:avLst/>
              <a:gdLst>
                <a:gd name="connsiteX0" fmla="*/ 723809 w 764369"/>
                <a:gd name="connsiteY0" fmla="*/ -85 h 506307"/>
                <a:gd name="connsiteX1" fmla="*/ 40028 w 764369"/>
                <a:gd name="connsiteY1" fmla="*/ -85 h 506307"/>
                <a:gd name="connsiteX2" fmla="*/ -267 w 764369"/>
                <a:gd name="connsiteY2" fmla="*/ 40209 h 506307"/>
                <a:gd name="connsiteX3" fmla="*/ -266 w 764369"/>
                <a:gd name="connsiteY3" fmla="*/ 465927 h 506307"/>
                <a:gd name="connsiteX4" fmla="*/ 40028 w 764369"/>
                <a:gd name="connsiteY4" fmla="*/ 506222 h 506307"/>
                <a:gd name="connsiteX5" fmla="*/ 723808 w 764369"/>
                <a:gd name="connsiteY5" fmla="*/ 506222 h 506307"/>
                <a:gd name="connsiteX6" fmla="*/ 764103 w 764369"/>
                <a:gd name="connsiteY6" fmla="*/ 465927 h 506307"/>
                <a:gd name="connsiteX7" fmla="*/ 764103 w 764369"/>
                <a:gd name="connsiteY7" fmla="*/ 40209 h 506307"/>
                <a:gd name="connsiteX8" fmla="*/ 723808 w 764369"/>
                <a:gd name="connsiteY8" fmla="*/ -85 h 5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4369" h="506307">
                  <a:moveTo>
                    <a:pt x="723809" y="-85"/>
                  </a:moveTo>
                  <a:lnTo>
                    <a:pt x="40028" y="-85"/>
                  </a:lnTo>
                  <a:cubicBezTo>
                    <a:pt x="17784" y="-60"/>
                    <a:pt x="-241" y="17965"/>
                    <a:pt x="-267" y="40209"/>
                  </a:cubicBezTo>
                  <a:lnTo>
                    <a:pt x="-266" y="465927"/>
                  </a:lnTo>
                  <a:cubicBezTo>
                    <a:pt x="-241" y="488171"/>
                    <a:pt x="17785" y="506196"/>
                    <a:pt x="40028" y="506222"/>
                  </a:cubicBezTo>
                  <a:lnTo>
                    <a:pt x="723808" y="506222"/>
                  </a:lnTo>
                  <a:cubicBezTo>
                    <a:pt x="746052" y="506197"/>
                    <a:pt x="764078" y="488171"/>
                    <a:pt x="764103" y="465927"/>
                  </a:cubicBezTo>
                  <a:lnTo>
                    <a:pt x="764103" y="40209"/>
                  </a:lnTo>
                  <a:cubicBezTo>
                    <a:pt x="764078" y="17965"/>
                    <a:pt x="746052" y="-60"/>
                    <a:pt x="723808" y="-85"/>
                  </a:cubicBezTo>
                  <a:close/>
                </a:path>
              </a:pathLst>
            </a:custGeom>
            <a:solidFill>
              <a:srgbClr val="F2F2F2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8358382" y="3963614"/>
              <a:ext cx="764369" cy="506307"/>
            </a:xfrm>
            <a:custGeom>
              <a:avLst/>
              <a:gdLst>
                <a:gd name="connsiteX0" fmla="*/ 723809 w 764369"/>
                <a:gd name="connsiteY0" fmla="*/ -85 h 506307"/>
                <a:gd name="connsiteX1" fmla="*/ 40028 w 764369"/>
                <a:gd name="connsiteY1" fmla="*/ -85 h 506307"/>
                <a:gd name="connsiteX2" fmla="*/ -267 w 764369"/>
                <a:gd name="connsiteY2" fmla="*/ 40209 h 506307"/>
                <a:gd name="connsiteX3" fmla="*/ -266 w 764369"/>
                <a:gd name="connsiteY3" fmla="*/ 465927 h 506307"/>
                <a:gd name="connsiteX4" fmla="*/ 40028 w 764369"/>
                <a:gd name="connsiteY4" fmla="*/ 506222 h 506307"/>
                <a:gd name="connsiteX5" fmla="*/ 723808 w 764369"/>
                <a:gd name="connsiteY5" fmla="*/ 506222 h 506307"/>
                <a:gd name="connsiteX6" fmla="*/ 764103 w 764369"/>
                <a:gd name="connsiteY6" fmla="*/ 465927 h 506307"/>
                <a:gd name="connsiteX7" fmla="*/ 764103 w 764369"/>
                <a:gd name="connsiteY7" fmla="*/ 40209 h 506307"/>
                <a:gd name="connsiteX8" fmla="*/ 723808 w 764369"/>
                <a:gd name="connsiteY8" fmla="*/ -85 h 506307"/>
                <a:gd name="connsiteX9" fmla="*/ 737032 w 764369"/>
                <a:gd name="connsiteY9" fmla="*/ 305714 h 506307"/>
                <a:gd name="connsiteX10" fmla="*/ 574176 w 764369"/>
                <a:gd name="connsiteY10" fmla="*/ 470711 h 506307"/>
                <a:gd name="connsiteX11" fmla="*/ 528884 w 764369"/>
                <a:gd name="connsiteY11" fmla="*/ 471967 h 506307"/>
                <a:gd name="connsiteX12" fmla="*/ 63569 w 764369"/>
                <a:gd name="connsiteY12" fmla="*/ 468953 h 506307"/>
                <a:gd name="connsiteX13" fmla="*/ 26804 w 764369"/>
                <a:gd name="connsiteY13" fmla="*/ 431568 h 506307"/>
                <a:gd name="connsiteX14" fmla="*/ 26805 w 764369"/>
                <a:gd name="connsiteY14" fmla="*/ 40241 h 506307"/>
                <a:gd name="connsiteX15" fmla="*/ 40025 w 764369"/>
                <a:gd name="connsiteY15" fmla="*/ 26987 h 506307"/>
                <a:gd name="connsiteX16" fmla="*/ 723781 w 764369"/>
                <a:gd name="connsiteY16" fmla="*/ 26987 h 506307"/>
                <a:gd name="connsiteX17" fmla="*/ 737032 w 764369"/>
                <a:gd name="connsiteY17" fmla="*/ 40205 h 5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4369" h="506307">
                  <a:moveTo>
                    <a:pt x="723809" y="-85"/>
                  </a:moveTo>
                  <a:lnTo>
                    <a:pt x="40028" y="-85"/>
                  </a:lnTo>
                  <a:cubicBezTo>
                    <a:pt x="17784" y="-60"/>
                    <a:pt x="-241" y="17965"/>
                    <a:pt x="-267" y="40209"/>
                  </a:cubicBezTo>
                  <a:lnTo>
                    <a:pt x="-266" y="465927"/>
                  </a:lnTo>
                  <a:cubicBezTo>
                    <a:pt x="-241" y="488171"/>
                    <a:pt x="17785" y="506196"/>
                    <a:pt x="40028" y="506222"/>
                  </a:cubicBezTo>
                  <a:lnTo>
                    <a:pt x="723808" y="506222"/>
                  </a:lnTo>
                  <a:cubicBezTo>
                    <a:pt x="746052" y="506197"/>
                    <a:pt x="764078" y="488171"/>
                    <a:pt x="764103" y="465927"/>
                  </a:cubicBezTo>
                  <a:lnTo>
                    <a:pt x="764103" y="40209"/>
                  </a:lnTo>
                  <a:cubicBezTo>
                    <a:pt x="764078" y="17965"/>
                    <a:pt x="746052" y="-60"/>
                    <a:pt x="723808" y="-85"/>
                  </a:cubicBezTo>
                  <a:close/>
                  <a:moveTo>
                    <a:pt x="737032" y="305714"/>
                  </a:moveTo>
                  <a:cubicBezTo>
                    <a:pt x="736692" y="395867"/>
                    <a:pt x="664316" y="469194"/>
                    <a:pt x="574176" y="470711"/>
                  </a:cubicBezTo>
                  <a:cubicBezTo>
                    <a:pt x="504794" y="471614"/>
                    <a:pt x="612564" y="471967"/>
                    <a:pt x="528884" y="471967"/>
                  </a:cubicBezTo>
                  <a:cubicBezTo>
                    <a:pt x="337536" y="471967"/>
                    <a:pt x="138013" y="470138"/>
                    <a:pt x="63569" y="468953"/>
                  </a:cubicBezTo>
                  <a:cubicBezTo>
                    <a:pt x="43200" y="468532"/>
                    <a:pt x="26884" y="451941"/>
                    <a:pt x="26804" y="431568"/>
                  </a:cubicBezTo>
                  <a:lnTo>
                    <a:pt x="26805" y="40241"/>
                  </a:lnTo>
                  <a:cubicBezTo>
                    <a:pt x="26813" y="32937"/>
                    <a:pt x="32722" y="27013"/>
                    <a:pt x="40025" y="26987"/>
                  </a:cubicBezTo>
                  <a:lnTo>
                    <a:pt x="723781" y="26987"/>
                  </a:lnTo>
                  <a:cubicBezTo>
                    <a:pt x="731082" y="26996"/>
                    <a:pt x="737005" y="32903"/>
                    <a:pt x="737032" y="40205"/>
                  </a:cubicBezTo>
                  <a:close/>
                </a:path>
              </a:pathLst>
            </a:custGeom>
            <a:solidFill>
              <a:srgbClr val="E6E6E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8374504" y="3718472"/>
              <a:ext cx="743399" cy="271665"/>
            </a:xfrm>
            <a:custGeom>
              <a:avLst/>
              <a:gdLst>
                <a:gd name="connsiteX0" fmla="*/ 623514 w 743399"/>
                <a:gd name="connsiteY0" fmla="*/ -85 h 271665"/>
                <a:gd name="connsiteX1" fmla="*/ 102544 w 743399"/>
                <a:gd name="connsiteY1" fmla="*/ -85 h 271665"/>
                <a:gd name="connsiteX2" fmla="*/ 81497 w 743399"/>
                <a:gd name="connsiteY2" fmla="*/ 14757 h 271665"/>
                <a:gd name="connsiteX3" fmla="*/ 1036 w 743399"/>
                <a:gd name="connsiteY3" fmla="*/ 240492 h 271665"/>
                <a:gd name="connsiteX4" fmla="*/ 14583 w 743399"/>
                <a:gd name="connsiteY4" fmla="*/ 269043 h 271665"/>
                <a:gd name="connsiteX5" fmla="*/ 22053 w 743399"/>
                <a:gd name="connsiteY5" fmla="*/ 270340 h 271665"/>
                <a:gd name="connsiteX6" fmla="*/ 720757 w 743399"/>
                <a:gd name="connsiteY6" fmla="*/ 271580 h 271665"/>
                <a:gd name="connsiteX7" fmla="*/ 720788 w 743399"/>
                <a:gd name="connsiteY7" fmla="*/ 271580 h 271665"/>
                <a:gd name="connsiteX8" fmla="*/ 743132 w 743399"/>
                <a:gd name="connsiteY8" fmla="*/ 249234 h 271665"/>
                <a:gd name="connsiteX9" fmla="*/ 741326 w 743399"/>
                <a:gd name="connsiteY9" fmla="*/ 240433 h 271665"/>
                <a:gd name="connsiteX10" fmla="*/ 740108 w 743399"/>
                <a:gd name="connsiteY10" fmla="*/ 240954 h 271665"/>
                <a:gd name="connsiteX11" fmla="*/ 741326 w 743399"/>
                <a:gd name="connsiteY11" fmla="*/ 240433 h 271665"/>
                <a:gd name="connsiteX12" fmla="*/ 644051 w 743399"/>
                <a:gd name="connsiteY12" fmla="*/ 13458 h 271665"/>
                <a:gd name="connsiteX13" fmla="*/ 623514 w 743399"/>
                <a:gd name="connsiteY13" fmla="*/ -85 h 27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3399" h="271665">
                  <a:moveTo>
                    <a:pt x="623514" y="-85"/>
                  </a:moveTo>
                  <a:lnTo>
                    <a:pt x="102544" y="-85"/>
                  </a:lnTo>
                  <a:cubicBezTo>
                    <a:pt x="93100" y="-72"/>
                    <a:pt x="84680" y="5866"/>
                    <a:pt x="81497" y="14757"/>
                  </a:cubicBezTo>
                  <a:lnTo>
                    <a:pt x="1036" y="240492"/>
                  </a:lnTo>
                  <a:cubicBezTo>
                    <a:pt x="-3107" y="252117"/>
                    <a:pt x="2958" y="264900"/>
                    <a:pt x="14583" y="269043"/>
                  </a:cubicBezTo>
                  <a:cubicBezTo>
                    <a:pt x="16981" y="269898"/>
                    <a:pt x="19507" y="270336"/>
                    <a:pt x="22053" y="270340"/>
                  </a:cubicBezTo>
                  <a:lnTo>
                    <a:pt x="720757" y="271580"/>
                  </a:lnTo>
                  <a:lnTo>
                    <a:pt x="720788" y="271580"/>
                  </a:lnTo>
                  <a:cubicBezTo>
                    <a:pt x="733129" y="271579"/>
                    <a:pt x="743133" y="261575"/>
                    <a:pt x="743132" y="249234"/>
                  </a:cubicBezTo>
                  <a:cubicBezTo>
                    <a:pt x="743132" y="246208"/>
                    <a:pt x="742518" y="243214"/>
                    <a:pt x="741326" y="240433"/>
                  </a:cubicBezTo>
                  <a:lnTo>
                    <a:pt x="740108" y="240954"/>
                  </a:lnTo>
                  <a:lnTo>
                    <a:pt x="741326" y="240433"/>
                  </a:lnTo>
                  <a:lnTo>
                    <a:pt x="644051" y="13458"/>
                  </a:lnTo>
                  <a:cubicBezTo>
                    <a:pt x="640536" y="5237"/>
                    <a:pt x="632454" y="-92"/>
                    <a:pt x="623514" y="-85"/>
                  </a:cubicBezTo>
                  <a:close/>
                </a:path>
              </a:pathLst>
            </a:custGeom>
            <a:solidFill>
              <a:srgbClr val="E6E6E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8374508" y="3941539"/>
              <a:ext cx="743398" cy="219403"/>
            </a:xfrm>
            <a:custGeom>
              <a:avLst/>
              <a:gdLst>
                <a:gd name="connsiteX0" fmla="*/ 743132 w 743398"/>
                <a:gd name="connsiteY0" fmla="*/ 22267 h 219403"/>
                <a:gd name="connsiteX1" fmla="*/ 741323 w 743398"/>
                <a:gd name="connsiteY1" fmla="*/ 31072 h 219403"/>
                <a:gd name="connsiteX2" fmla="*/ 644054 w 743398"/>
                <a:gd name="connsiteY2" fmla="*/ 205790 h 219403"/>
                <a:gd name="connsiteX3" fmla="*/ 623511 w 743398"/>
                <a:gd name="connsiteY3" fmla="*/ 219318 h 219403"/>
                <a:gd name="connsiteX4" fmla="*/ 102549 w 743398"/>
                <a:gd name="connsiteY4" fmla="*/ 219318 h 219403"/>
                <a:gd name="connsiteX5" fmla="*/ 81483 w 743398"/>
                <a:gd name="connsiteY5" fmla="*/ 204484 h 219403"/>
                <a:gd name="connsiteX6" fmla="*/ 1038 w 743398"/>
                <a:gd name="connsiteY6" fmla="*/ 31011 h 219403"/>
                <a:gd name="connsiteX7" fmla="*/ 14566 w 743398"/>
                <a:gd name="connsiteY7" fmla="*/ 2475 h 219403"/>
                <a:gd name="connsiteX8" fmla="*/ 14586 w 743398"/>
                <a:gd name="connsiteY8" fmla="*/ 2467 h 219403"/>
                <a:gd name="connsiteX9" fmla="*/ 22044 w 743398"/>
                <a:gd name="connsiteY9" fmla="*/ 1161 h 219403"/>
                <a:gd name="connsiteX10" fmla="*/ 107393 w 743398"/>
                <a:gd name="connsiteY10" fmla="*/ 1000 h 219403"/>
                <a:gd name="connsiteX11" fmla="*/ 142229 w 743398"/>
                <a:gd name="connsiteY11" fmla="*/ 940 h 219403"/>
                <a:gd name="connsiteX12" fmla="*/ 600615 w 743398"/>
                <a:gd name="connsiteY12" fmla="*/ 136 h 219403"/>
                <a:gd name="connsiteX13" fmla="*/ 635471 w 743398"/>
                <a:gd name="connsiteY13" fmla="*/ 75 h 219403"/>
                <a:gd name="connsiteX14" fmla="*/ 720760 w 743398"/>
                <a:gd name="connsiteY14" fmla="*/ -85 h 219403"/>
                <a:gd name="connsiteX15" fmla="*/ 720779 w 743398"/>
                <a:gd name="connsiteY15" fmla="*/ -85 h 219403"/>
                <a:gd name="connsiteX16" fmla="*/ 743131 w 743398"/>
                <a:gd name="connsiteY16" fmla="*/ 22267 h 21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3398" h="219403">
                  <a:moveTo>
                    <a:pt x="743132" y="22267"/>
                  </a:moveTo>
                  <a:cubicBezTo>
                    <a:pt x="743129" y="25294"/>
                    <a:pt x="742514" y="28289"/>
                    <a:pt x="741323" y="31072"/>
                  </a:cubicBezTo>
                  <a:lnTo>
                    <a:pt x="644054" y="205790"/>
                  </a:lnTo>
                  <a:cubicBezTo>
                    <a:pt x="640514" y="213991"/>
                    <a:pt x="632443" y="219307"/>
                    <a:pt x="623511" y="219318"/>
                  </a:cubicBezTo>
                  <a:lnTo>
                    <a:pt x="102549" y="219318"/>
                  </a:lnTo>
                  <a:cubicBezTo>
                    <a:pt x="93102" y="219309"/>
                    <a:pt x="84675" y="213375"/>
                    <a:pt x="81483" y="204484"/>
                  </a:cubicBezTo>
                  <a:lnTo>
                    <a:pt x="1038" y="31011"/>
                  </a:lnTo>
                  <a:cubicBezTo>
                    <a:pt x="-3106" y="19395"/>
                    <a:pt x="2951" y="6619"/>
                    <a:pt x="14566" y="2475"/>
                  </a:cubicBezTo>
                  <a:cubicBezTo>
                    <a:pt x="14573" y="2472"/>
                    <a:pt x="14580" y="2470"/>
                    <a:pt x="14586" y="2467"/>
                  </a:cubicBezTo>
                  <a:cubicBezTo>
                    <a:pt x="16978" y="1604"/>
                    <a:pt x="19501" y="1162"/>
                    <a:pt x="22044" y="1161"/>
                  </a:cubicBezTo>
                  <a:lnTo>
                    <a:pt x="107393" y="1000"/>
                  </a:lnTo>
                  <a:lnTo>
                    <a:pt x="142229" y="940"/>
                  </a:lnTo>
                  <a:lnTo>
                    <a:pt x="600615" y="136"/>
                  </a:lnTo>
                  <a:lnTo>
                    <a:pt x="635471" y="75"/>
                  </a:lnTo>
                  <a:lnTo>
                    <a:pt x="720760" y="-85"/>
                  </a:lnTo>
                  <a:lnTo>
                    <a:pt x="720779" y="-85"/>
                  </a:lnTo>
                  <a:cubicBezTo>
                    <a:pt x="733123" y="-83"/>
                    <a:pt x="743129" y="9923"/>
                    <a:pt x="743131" y="22267"/>
                  </a:cubicBezTo>
                  <a:close/>
                </a:path>
              </a:pathLst>
            </a:custGeom>
            <a:solidFill>
              <a:srgbClr val="E6E6E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8431233" y="4282951"/>
              <a:ext cx="170898" cy="37411"/>
            </a:xfrm>
            <a:custGeom>
              <a:avLst/>
              <a:gdLst>
                <a:gd name="connsiteX0" fmla="*/ 18439 w 170898"/>
                <a:gd name="connsiteY0" fmla="*/ -85 h 37411"/>
                <a:gd name="connsiteX1" fmla="*/ 170632 w 170898"/>
                <a:gd name="connsiteY1" fmla="*/ 18915 h 37411"/>
                <a:gd name="connsiteX2" fmla="*/ 18439 w 170898"/>
                <a:gd name="connsiteY2" fmla="*/ 37326 h 37411"/>
                <a:gd name="connsiteX3" fmla="*/ -267 w 170898"/>
                <a:gd name="connsiteY3" fmla="*/ 18621 h 37411"/>
                <a:gd name="connsiteX4" fmla="*/ 18439 w 170898"/>
                <a:gd name="connsiteY4" fmla="*/ -84 h 3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898" h="37411">
                  <a:moveTo>
                    <a:pt x="18439" y="-85"/>
                  </a:moveTo>
                  <a:cubicBezTo>
                    <a:pt x="28769" y="-85"/>
                    <a:pt x="170632" y="8585"/>
                    <a:pt x="170632" y="18915"/>
                  </a:cubicBezTo>
                  <a:cubicBezTo>
                    <a:pt x="170632" y="29246"/>
                    <a:pt x="28769" y="37326"/>
                    <a:pt x="18439" y="37326"/>
                  </a:cubicBezTo>
                  <a:cubicBezTo>
                    <a:pt x="8108" y="37326"/>
                    <a:pt x="-267" y="28952"/>
                    <a:pt x="-267" y="18621"/>
                  </a:cubicBezTo>
                  <a:cubicBezTo>
                    <a:pt x="-267" y="8290"/>
                    <a:pt x="8108" y="-84"/>
                    <a:pt x="18439" y="-84"/>
                  </a:cubicBezTo>
                  <a:close/>
                </a:path>
              </a:pathLst>
            </a:custGeom>
            <a:solidFill>
              <a:srgbClr val="E6E6E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8482168" y="3581146"/>
              <a:ext cx="528076" cy="579797"/>
            </a:xfrm>
            <a:custGeom>
              <a:avLst/>
              <a:gdLst>
                <a:gd name="connsiteX0" fmla="*/ 483406 w 528076"/>
                <a:gd name="connsiteY0" fmla="*/ -85 h 579797"/>
                <a:gd name="connsiteX1" fmla="*/ 44136 w 528076"/>
                <a:gd name="connsiteY1" fmla="*/ -85 h 579797"/>
                <a:gd name="connsiteX2" fmla="*/ -267 w 528076"/>
                <a:gd name="connsiteY2" fmla="*/ 44318 h 579797"/>
                <a:gd name="connsiteX3" fmla="*/ -267 w 528076"/>
                <a:gd name="connsiteY3" fmla="*/ 579712 h 579797"/>
                <a:gd name="connsiteX4" fmla="*/ 515850 w 528076"/>
                <a:gd name="connsiteY4" fmla="*/ 579712 h 579797"/>
                <a:gd name="connsiteX5" fmla="*/ 527810 w 528076"/>
                <a:gd name="connsiteY5" fmla="*/ 576234 h 579797"/>
                <a:gd name="connsiteX6" fmla="*/ 527810 w 528076"/>
                <a:gd name="connsiteY6" fmla="*/ 44318 h 579797"/>
                <a:gd name="connsiteX7" fmla="*/ 483406 w 528076"/>
                <a:gd name="connsiteY7" fmla="*/ -85 h 5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8076" h="579797">
                  <a:moveTo>
                    <a:pt x="483406" y="-85"/>
                  </a:moveTo>
                  <a:lnTo>
                    <a:pt x="44136" y="-85"/>
                  </a:lnTo>
                  <a:cubicBezTo>
                    <a:pt x="19625" y="-57"/>
                    <a:pt x="-238" y="19806"/>
                    <a:pt x="-267" y="44318"/>
                  </a:cubicBezTo>
                  <a:lnTo>
                    <a:pt x="-267" y="579712"/>
                  </a:lnTo>
                  <a:lnTo>
                    <a:pt x="515850" y="579712"/>
                  </a:lnTo>
                  <a:cubicBezTo>
                    <a:pt x="520088" y="579725"/>
                    <a:pt x="524240" y="578518"/>
                    <a:pt x="527810" y="576234"/>
                  </a:cubicBezTo>
                  <a:lnTo>
                    <a:pt x="527810" y="44318"/>
                  </a:lnTo>
                  <a:cubicBezTo>
                    <a:pt x="527782" y="19807"/>
                    <a:pt x="507918" y="-57"/>
                    <a:pt x="483406" y="-85"/>
                  </a:cubicBezTo>
                  <a:close/>
                </a:path>
              </a:pathLst>
            </a:custGeom>
            <a:solidFill>
              <a:srgbClr val="F2F2F2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8517003" y="3617148"/>
              <a:ext cx="458386" cy="543796"/>
            </a:xfrm>
            <a:custGeom>
              <a:avLst/>
              <a:gdLst>
                <a:gd name="connsiteX0" fmla="*/ 280908 w 458386"/>
                <a:gd name="connsiteY0" fmla="*/ -85 h 543796"/>
                <a:gd name="connsiteX1" fmla="*/ 40177 w 458386"/>
                <a:gd name="connsiteY1" fmla="*/ -85 h 543796"/>
                <a:gd name="connsiteX2" fmla="*/ -267 w 458386"/>
                <a:gd name="connsiteY2" fmla="*/ 40338 h 543796"/>
                <a:gd name="connsiteX3" fmla="*/ -266 w 458386"/>
                <a:gd name="connsiteY3" fmla="*/ 543711 h 543796"/>
                <a:gd name="connsiteX4" fmla="*/ 458120 w 458386"/>
                <a:gd name="connsiteY4" fmla="*/ 543711 h 543796"/>
                <a:gd name="connsiteX5" fmla="*/ 458120 w 458386"/>
                <a:gd name="connsiteY5" fmla="*/ 177126 h 543796"/>
                <a:gd name="connsiteX6" fmla="*/ 280908 w 458386"/>
                <a:gd name="connsiteY6" fmla="*/ -85 h 54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386" h="543796">
                  <a:moveTo>
                    <a:pt x="280908" y="-85"/>
                  </a:moveTo>
                  <a:lnTo>
                    <a:pt x="40177" y="-85"/>
                  </a:lnTo>
                  <a:cubicBezTo>
                    <a:pt x="17857" y="-64"/>
                    <a:pt x="-234" y="18019"/>
                    <a:pt x="-267" y="40338"/>
                  </a:cubicBezTo>
                  <a:lnTo>
                    <a:pt x="-266" y="543711"/>
                  </a:lnTo>
                  <a:lnTo>
                    <a:pt x="458120" y="543711"/>
                  </a:lnTo>
                  <a:lnTo>
                    <a:pt x="458120" y="177126"/>
                  </a:lnTo>
                  <a:cubicBezTo>
                    <a:pt x="458007" y="79302"/>
                    <a:pt x="378733" y="27"/>
                    <a:pt x="280908" y="-85"/>
                  </a:cubicBezTo>
                  <a:close/>
                </a:path>
              </a:pathLst>
            </a:custGeom>
            <a:solidFill>
              <a:srgbClr val="FFFFFF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8585247" y="4116239"/>
              <a:ext cx="321899" cy="19699"/>
            </a:xfrm>
            <a:custGeom>
              <a:avLst/>
              <a:gdLst>
                <a:gd name="connsiteX0" fmla="*/ 311783 w 321899"/>
                <a:gd name="connsiteY0" fmla="*/ -85 h 19699"/>
                <a:gd name="connsiteX1" fmla="*/ 9583 w 321899"/>
                <a:gd name="connsiteY1" fmla="*/ -85 h 19699"/>
                <a:gd name="connsiteX2" fmla="*/ -267 w 321899"/>
                <a:gd name="connsiteY2" fmla="*/ 9764 h 19699"/>
                <a:gd name="connsiteX3" fmla="*/ 9583 w 321899"/>
                <a:gd name="connsiteY3" fmla="*/ 19614 h 19699"/>
                <a:gd name="connsiteX4" fmla="*/ 311783 w 321899"/>
                <a:gd name="connsiteY4" fmla="*/ 19614 h 19699"/>
                <a:gd name="connsiteX5" fmla="*/ 321633 w 321899"/>
                <a:gd name="connsiteY5" fmla="*/ 9764 h 19699"/>
                <a:gd name="connsiteX6" fmla="*/ 311783 w 321899"/>
                <a:gd name="connsiteY6" fmla="*/ -85 h 1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899" h="19699">
                  <a:moveTo>
                    <a:pt x="311783" y="-85"/>
                  </a:moveTo>
                  <a:lnTo>
                    <a:pt x="9583" y="-85"/>
                  </a:lnTo>
                  <a:cubicBezTo>
                    <a:pt x="4143" y="-85"/>
                    <a:pt x="-267" y="4324"/>
                    <a:pt x="-267" y="9764"/>
                  </a:cubicBezTo>
                  <a:cubicBezTo>
                    <a:pt x="-267" y="15204"/>
                    <a:pt x="4143" y="19614"/>
                    <a:pt x="9583" y="19614"/>
                  </a:cubicBezTo>
                  <a:lnTo>
                    <a:pt x="311783" y="19614"/>
                  </a:lnTo>
                  <a:cubicBezTo>
                    <a:pt x="317223" y="19614"/>
                    <a:pt x="321633" y="15204"/>
                    <a:pt x="321633" y="9764"/>
                  </a:cubicBezTo>
                  <a:cubicBezTo>
                    <a:pt x="321633" y="4324"/>
                    <a:pt x="317223" y="-85"/>
                    <a:pt x="311783" y="-85"/>
                  </a:cubicBezTo>
                  <a:close/>
                </a:path>
              </a:pathLst>
            </a:custGeom>
            <a:solidFill>
              <a:srgbClr val="E4E4E4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8585237" y="4077283"/>
              <a:ext cx="321920" cy="19719"/>
            </a:xfrm>
            <a:custGeom>
              <a:avLst/>
              <a:gdLst>
                <a:gd name="connsiteX0" fmla="*/ 311794 w 321920"/>
                <a:gd name="connsiteY0" fmla="*/ -85 h 19719"/>
                <a:gd name="connsiteX1" fmla="*/ 9593 w 321920"/>
                <a:gd name="connsiteY1" fmla="*/ -85 h 19719"/>
                <a:gd name="connsiteX2" fmla="*/ -267 w 321920"/>
                <a:gd name="connsiteY2" fmla="*/ 9774 h 19719"/>
                <a:gd name="connsiteX3" fmla="*/ 9593 w 321920"/>
                <a:gd name="connsiteY3" fmla="*/ 19634 h 19719"/>
                <a:gd name="connsiteX4" fmla="*/ 311794 w 321920"/>
                <a:gd name="connsiteY4" fmla="*/ 19634 h 19719"/>
                <a:gd name="connsiteX5" fmla="*/ 321653 w 321920"/>
                <a:gd name="connsiteY5" fmla="*/ 9774 h 19719"/>
                <a:gd name="connsiteX6" fmla="*/ 311794 w 321920"/>
                <a:gd name="connsiteY6" fmla="*/ -85 h 1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920" h="19719">
                  <a:moveTo>
                    <a:pt x="311794" y="-85"/>
                  </a:moveTo>
                  <a:lnTo>
                    <a:pt x="9593" y="-85"/>
                  </a:lnTo>
                  <a:cubicBezTo>
                    <a:pt x="4148" y="-85"/>
                    <a:pt x="-267" y="4329"/>
                    <a:pt x="-267" y="9774"/>
                  </a:cubicBezTo>
                  <a:cubicBezTo>
                    <a:pt x="-267" y="15220"/>
                    <a:pt x="4148" y="19634"/>
                    <a:pt x="9593" y="19634"/>
                  </a:cubicBezTo>
                  <a:lnTo>
                    <a:pt x="311794" y="19634"/>
                  </a:lnTo>
                  <a:cubicBezTo>
                    <a:pt x="317239" y="19634"/>
                    <a:pt x="321653" y="15220"/>
                    <a:pt x="321653" y="9774"/>
                  </a:cubicBezTo>
                  <a:cubicBezTo>
                    <a:pt x="321653" y="4329"/>
                    <a:pt x="317239" y="-85"/>
                    <a:pt x="311794" y="-85"/>
                  </a:cubicBezTo>
                  <a:close/>
                </a:path>
              </a:pathLst>
            </a:custGeom>
            <a:solidFill>
              <a:srgbClr val="E4E4E4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8585247" y="4038347"/>
              <a:ext cx="150697" cy="19699"/>
            </a:xfrm>
            <a:custGeom>
              <a:avLst/>
              <a:gdLst>
                <a:gd name="connsiteX0" fmla="*/ 140582 w 150697"/>
                <a:gd name="connsiteY0" fmla="*/ -85 h 19699"/>
                <a:gd name="connsiteX1" fmla="*/ 9583 w 150697"/>
                <a:gd name="connsiteY1" fmla="*/ -85 h 19699"/>
                <a:gd name="connsiteX2" fmla="*/ -267 w 150697"/>
                <a:gd name="connsiteY2" fmla="*/ 9764 h 19699"/>
                <a:gd name="connsiteX3" fmla="*/ 9583 w 150697"/>
                <a:gd name="connsiteY3" fmla="*/ 19614 h 19699"/>
                <a:gd name="connsiteX4" fmla="*/ 140582 w 150697"/>
                <a:gd name="connsiteY4" fmla="*/ 19614 h 19699"/>
                <a:gd name="connsiteX5" fmla="*/ 150431 w 150697"/>
                <a:gd name="connsiteY5" fmla="*/ 9764 h 19699"/>
                <a:gd name="connsiteX6" fmla="*/ 140582 w 150697"/>
                <a:gd name="connsiteY6" fmla="*/ -85 h 1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697" h="19699">
                  <a:moveTo>
                    <a:pt x="140582" y="-85"/>
                  </a:moveTo>
                  <a:lnTo>
                    <a:pt x="9583" y="-85"/>
                  </a:lnTo>
                  <a:cubicBezTo>
                    <a:pt x="4143" y="-85"/>
                    <a:pt x="-267" y="4324"/>
                    <a:pt x="-267" y="9764"/>
                  </a:cubicBezTo>
                  <a:cubicBezTo>
                    <a:pt x="-267" y="15204"/>
                    <a:pt x="4143" y="19614"/>
                    <a:pt x="9583" y="19614"/>
                  </a:cubicBezTo>
                  <a:lnTo>
                    <a:pt x="140582" y="19614"/>
                  </a:lnTo>
                  <a:cubicBezTo>
                    <a:pt x="146021" y="19614"/>
                    <a:pt x="150431" y="15204"/>
                    <a:pt x="150431" y="9764"/>
                  </a:cubicBezTo>
                  <a:cubicBezTo>
                    <a:pt x="150431" y="4324"/>
                    <a:pt x="146021" y="-85"/>
                    <a:pt x="140582" y="-85"/>
                  </a:cubicBezTo>
                  <a:close/>
                </a:path>
              </a:pathLst>
            </a:custGeom>
            <a:solidFill>
              <a:srgbClr val="E4E4E4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8585268" y="3956776"/>
              <a:ext cx="321919" cy="19719"/>
            </a:xfrm>
            <a:custGeom>
              <a:avLst/>
              <a:gdLst>
                <a:gd name="connsiteX0" fmla="*/ 311763 w 321919"/>
                <a:gd name="connsiteY0" fmla="*/ -85 h 19719"/>
                <a:gd name="connsiteX1" fmla="*/ 9562 w 321919"/>
                <a:gd name="connsiteY1" fmla="*/ -85 h 19719"/>
                <a:gd name="connsiteX2" fmla="*/ -267 w 321919"/>
                <a:gd name="connsiteY2" fmla="*/ 9805 h 19719"/>
                <a:gd name="connsiteX3" fmla="*/ 9562 w 321919"/>
                <a:gd name="connsiteY3" fmla="*/ 19634 h 19719"/>
                <a:gd name="connsiteX4" fmla="*/ 311763 w 321919"/>
                <a:gd name="connsiteY4" fmla="*/ 19634 h 19719"/>
                <a:gd name="connsiteX5" fmla="*/ 321653 w 321919"/>
                <a:gd name="connsiteY5" fmla="*/ 9805 h 19719"/>
                <a:gd name="connsiteX6" fmla="*/ 311824 w 321919"/>
                <a:gd name="connsiteY6" fmla="*/ -85 h 19719"/>
                <a:gd name="connsiteX7" fmla="*/ 311763 w 321919"/>
                <a:gd name="connsiteY7" fmla="*/ -85 h 1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919" h="19719">
                  <a:moveTo>
                    <a:pt x="311763" y="-85"/>
                  </a:moveTo>
                  <a:lnTo>
                    <a:pt x="9562" y="-85"/>
                  </a:lnTo>
                  <a:cubicBezTo>
                    <a:pt x="4117" y="-68"/>
                    <a:pt x="-284" y="4359"/>
                    <a:pt x="-267" y="9805"/>
                  </a:cubicBezTo>
                  <a:cubicBezTo>
                    <a:pt x="-250" y="15226"/>
                    <a:pt x="4141" y="19617"/>
                    <a:pt x="9562" y="19634"/>
                  </a:cubicBezTo>
                  <a:lnTo>
                    <a:pt x="311763" y="19634"/>
                  </a:lnTo>
                  <a:cubicBezTo>
                    <a:pt x="317208" y="19651"/>
                    <a:pt x="321636" y="15250"/>
                    <a:pt x="321653" y="9805"/>
                  </a:cubicBezTo>
                  <a:cubicBezTo>
                    <a:pt x="321670" y="4359"/>
                    <a:pt x="317269" y="-68"/>
                    <a:pt x="311824" y="-85"/>
                  </a:cubicBezTo>
                  <a:cubicBezTo>
                    <a:pt x="311804" y="-85"/>
                    <a:pt x="311783" y="-85"/>
                    <a:pt x="311763" y="-85"/>
                  </a:cubicBezTo>
                  <a:close/>
                </a:path>
              </a:pathLst>
            </a:custGeom>
            <a:solidFill>
              <a:srgbClr val="E4E4E4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8585247" y="3917840"/>
              <a:ext cx="321899" cy="19699"/>
            </a:xfrm>
            <a:custGeom>
              <a:avLst/>
              <a:gdLst>
                <a:gd name="connsiteX0" fmla="*/ 311783 w 321899"/>
                <a:gd name="connsiteY0" fmla="*/ -85 h 19699"/>
                <a:gd name="connsiteX1" fmla="*/ 9583 w 321899"/>
                <a:gd name="connsiteY1" fmla="*/ -85 h 19699"/>
                <a:gd name="connsiteX2" fmla="*/ -267 w 321899"/>
                <a:gd name="connsiteY2" fmla="*/ 9764 h 19699"/>
                <a:gd name="connsiteX3" fmla="*/ 9583 w 321899"/>
                <a:gd name="connsiteY3" fmla="*/ 19614 h 19699"/>
                <a:gd name="connsiteX4" fmla="*/ 311783 w 321899"/>
                <a:gd name="connsiteY4" fmla="*/ 19614 h 19699"/>
                <a:gd name="connsiteX5" fmla="*/ 321633 w 321899"/>
                <a:gd name="connsiteY5" fmla="*/ 9764 h 19699"/>
                <a:gd name="connsiteX6" fmla="*/ 311783 w 321899"/>
                <a:gd name="connsiteY6" fmla="*/ -85 h 1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899" h="19699">
                  <a:moveTo>
                    <a:pt x="311783" y="-85"/>
                  </a:moveTo>
                  <a:lnTo>
                    <a:pt x="9583" y="-85"/>
                  </a:lnTo>
                  <a:cubicBezTo>
                    <a:pt x="4143" y="-85"/>
                    <a:pt x="-267" y="4324"/>
                    <a:pt x="-267" y="9764"/>
                  </a:cubicBezTo>
                  <a:cubicBezTo>
                    <a:pt x="-267" y="15204"/>
                    <a:pt x="4143" y="19614"/>
                    <a:pt x="9583" y="19614"/>
                  </a:cubicBezTo>
                  <a:lnTo>
                    <a:pt x="311783" y="19614"/>
                  </a:lnTo>
                  <a:cubicBezTo>
                    <a:pt x="317223" y="19614"/>
                    <a:pt x="321633" y="15204"/>
                    <a:pt x="321633" y="9764"/>
                  </a:cubicBezTo>
                  <a:cubicBezTo>
                    <a:pt x="321633" y="4324"/>
                    <a:pt x="317223" y="-85"/>
                    <a:pt x="311783" y="-85"/>
                  </a:cubicBezTo>
                  <a:close/>
                </a:path>
              </a:pathLst>
            </a:custGeom>
            <a:solidFill>
              <a:srgbClr val="E4E4E4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8585237" y="3878884"/>
              <a:ext cx="150718" cy="19719"/>
            </a:xfrm>
            <a:custGeom>
              <a:avLst/>
              <a:gdLst>
                <a:gd name="connsiteX0" fmla="*/ 140592 w 150718"/>
                <a:gd name="connsiteY0" fmla="*/ -85 h 19719"/>
                <a:gd name="connsiteX1" fmla="*/ 9593 w 150718"/>
                <a:gd name="connsiteY1" fmla="*/ -85 h 19719"/>
                <a:gd name="connsiteX2" fmla="*/ -267 w 150718"/>
                <a:gd name="connsiteY2" fmla="*/ 9774 h 19719"/>
                <a:gd name="connsiteX3" fmla="*/ 9593 w 150718"/>
                <a:gd name="connsiteY3" fmla="*/ 19634 h 19719"/>
                <a:gd name="connsiteX4" fmla="*/ 140592 w 150718"/>
                <a:gd name="connsiteY4" fmla="*/ 19634 h 19719"/>
                <a:gd name="connsiteX5" fmla="*/ 150452 w 150718"/>
                <a:gd name="connsiteY5" fmla="*/ 9774 h 19719"/>
                <a:gd name="connsiteX6" fmla="*/ 140592 w 150718"/>
                <a:gd name="connsiteY6" fmla="*/ -85 h 1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718" h="19719">
                  <a:moveTo>
                    <a:pt x="140592" y="-85"/>
                  </a:moveTo>
                  <a:lnTo>
                    <a:pt x="9593" y="-85"/>
                  </a:lnTo>
                  <a:cubicBezTo>
                    <a:pt x="4148" y="-85"/>
                    <a:pt x="-267" y="4329"/>
                    <a:pt x="-267" y="9774"/>
                  </a:cubicBezTo>
                  <a:cubicBezTo>
                    <a:pt x="-267" y="15219"/>
                    <a:pt x="4148" y="19634"/>
                    <a:pt x="9593" y="19634"/>
                  </a:cubicBezTo>
                  <a:lnTo>
                    <a:pt x="140592" y="19634"/>
                  </a:lnTo>
                  <a:cubicBezTo>
                    <a:pt x="146037" y="19634"/>
                    <a:pt x="150452" y="15219"/>
                    <a:pt x="150452" y="9774"/>
                  </a:cubicBezTo>
                  <a:cubicBezTo>
                    <a:pt x="150452" y="4329"/>
                    <a:pt x="146037" y="-85"/>
                    <a:pt x="140592" y="-85"/>
                  </a:cubicBezTo>
                  <a:close/>
                </a:path>
              </a:pathLst>
            </a:custGeom>
            <a:solidFill>
              <a:srgbClr val="E4E4E4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8585268" y="3797314"/>
              <a:ext cx="321919" cy="19719"/>
            </a:xfrm>
            <a:custGeom>
              <a:avLst/>
              <a:gdLst>
                <a:gd name="connsiteX0" fmla="*/ 311763 w 321919"/>
                <a:gd name="connsiteY0" fmla="*/ -85 h 19719"/>
                <a:gd name="connsiteX1" fmla="*/ 9562 w 321919"/>
                <a:gd name="connsiteY1" fmla="*/ -85 h 19719"/>
                <a:gd name="connsiteX2" fmla="*/ -267 w 321919"/>
                <a:gd name="connsiteY2" fmla="*/ 9805 h 19719"/>
                <a:gd name="connsiteX3" fmla="*/ 9562 w 321919"/>
                <a:gd name="connsiteY3" fmla="*/ 19634 h 19719"/>
                <a:gd name="connsiteX4" fmla="*/ 311763 w 321919"/>
                <a:gd name="connsiteY4" fmla="*/ 19634 h 19719"/>
                <a:gd name="connsiteX5" fmla="*/ 321653 w 321919"/>
                <a:gd name="connsiteY5" fmla="*/ 9805 h 19719"/>
                <a:gd name="connsiteX6" fmla="*/ 311824 w 321919"/>
                <a:gd name="connsiteY6" fmla="*/ -85 h 19719"/>
                <a:gd name="connsiteX7" fmla="*/ 311763 w 321919"/>
                <a:gd name="connsiteY7" fmla="*/ -85 h 1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919" h="19719">
                  <a:moveTo>
                    <a:pt x="311763" y="-85"/>
                  </a:moveTo>
                  <a:lnTo>
                    <a:pt x="9562" y="-85"/>
                  </a:lnTo>
                  <a:cubicBezTo>
                    <a:pt x="4117" y="-68"/>
                    <a:pt x="-284" y="4359"/>
                    <a:pt x="-267" y="9805"/>
                  </a:cubicBezTo>
                  <a:cubicBezTo>
                    <a:pt x="-250" y="15226"/>
                    <a:pt x="4141" y="19617"/>
                    <a:pt x="9562" y="19634"/>
                  </a:cubicBezTo>
                  <a:lnTo>
                    <a:pt x="311763" y="19634"/>
                  </a:lnTo>
                  <a:cubicBezTo>
                    <a:pt x="317208" y="19651"/>
                    <a:pt x="321636" y="15250"/>
                    <a:pt x="321653" y="9805"/>
                  </a:cubicBezTo>
                  <a:cubicBezTo>
                    <a:pt x="321670" y="4359"/>
                    <a:pt x="317269" y="-68"/>
                    <a:pt x="311824" y="-85"/>
                  </a:cubicBezTo>
                  <a:cubicBezTo>
                    <a:pt x="311804" y="-85"/>
                    <a:pt x="311783" y="-85"/>
                    <a:pt x="311763" y="-85"/>
                  </a:cubicBezTo>
                  <a:close/>
                </a:path>
              </a:pathLst>
            </a:custGeom>
            <a:solidFill>
              <a:srgbClr val="E4E4E4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8585268" y="3758378"/>
              <a:ext cx="321919" cy="19719"/>
            </a:xfrm>
            <a:custGeom>
              <a:avLst/>
              <a:gdLst>
                <a:gd name="connsiteX0" fmla="*/ 311763 w 321919"/>
                <a:gd name="connsiteY0" fmla="*/ -85 h 19719"/>
                <a:gd name="connsiteX1" fmla="*/ 9562 w 321919"/>
                <a:gd name="connsiteY1" fmla="*/ -85 h 19719"/>
                <a:gd name="connsiteX2" fmla="*/ -267 w 321919"/>
                <a:gd name="connsiteY2" fmla="*/ 9805 h 19719"/>
                <a:gd name="connsiteX3" fmla="*/ 9562 w 321919"/>
                <a:gd name="connsiteY3" fmla="*/ 19634 h 19719"/>
                <a:gd name="connsiteX4" fmla="*/ 311763 w 321919"/>
                <a:gd name="connsiteY4" fmla="*/ 19634 h 19719"/>
                <a:gd name="connsiteX5" fmla="*/ 321653 w 321919"/>
                <a:gd name="connsiteY5" fmla="*/ 9805 h 19719"/>
                <a:gd name="connsiteX6" fmla="*/ 311824 w 321919"/>
                <a:gd name="connsiteY6" fmla="*/ -85 h 19719"/>
                <a:gd name="connsiteX7" fmla="*/ 311763 w 321919"/>
                <a:gd name="connsiteY7" fmla="*/ -85 h 1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919" h="19719">
                  <a:moveTo>
                    <a:pt x="311763" y="-85"/>
                  </a:moveTo>
                  <a:lnTo>
                    <a:pt x="9562" y="-85"/>
                  </a:lnTo>
                  <a:cubicBezTo>
                    <a:pt x="4117" y="-68"/>
                    <a:pt x="-284" y="4359"/>
                    <a:pt x="-267" y="9805"/>
                  </a:cubicBezTo>
                  <a:cubicBezTo>
                    <a:pt x="-250" y="15226"/>
                    <a:pt x="4141" y="19617"/>
                    <a:pt x="9562" y="19634"/>
                  </a:cubicBezTo>
                  <a:lnTo>
                    <a:pt x="311763" y="19634"/>
                  </a:lnTo>
                  <a:cubicBezTo>
                    <a:pt x="317208" y="19651"/>
                    <a:pt x="321636" y="15250"/>
                    <a:pt x="321653" y="9805"/>
                  </a:cubicBezTo>
                  <a:cubicBezTo>
                    <a:pt x="321670" y="4359"/>
                    <a:pt x="317269" y="-68"/>
                    <a:pt x="311824" y="-85"/>
                  </a:cubicBezTo>
                  <a:cubicBezTo>
                    <a:pt x="311804" y="-85"/>
                    <a:pt x="311783" y="-85"/>
                    <a:pt x="311763" y="-85"/>
                  </a:cubicBezTo>
                  <a:close/>
                </a:path>
              </a:pathLst>
            </a:custGeom>
            <a:solidFill>
              <a:srgbClr val="E4E4E4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8585237" y="3719422"/>
              <a:ext cx="150718" cy="19719"/>
            </a:xfrm>
            <a:custGeom>
              <a:avLst/>
              <a:gdLst>
                <a:gd name="connsiteX0" fmla="*/ 140592 w 150718"/>
                <a:gd name="connsiteY0" fmla="*/ -85 h 19719"/>
                <a:gd name="connsiteX1" fmla="*/ 9593 w 150718"/>
                <a:gd name="connsiteY1" fmla="*/ -85 h 19719"/>
                <a:gd name="connsiteX2" fmla="*/ -267 w 150718"/>
                <a:gd name="connsiteY2" fmla="*/ 9774 h 19719"/>
                <a:gd name="connsiteX3" fmla="*/ 9593 w 150718"/>
                <a:gd name="connsiteY3" fmla="*/ 19634 h 19719"/>
                <a:gd name="connsiteX4" fmla="*/ 140592 w 150718"/>
                <a:gd name="connsiteY4" fmla="*/ 19634 h 19719"/>
                <a:gd name="connsiteX5" fmla="*/ 150452 w 150718"/>
                <a:gd name="connsiteY5" fmla="*/ 9774 h 19719"/>
                <a:gd name="connsiteX6" fmla="*/ 140592 w 150718"/>
                <a:gd name="connsiteY6" fmla="*/ -85 h 1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718" h="19719">
                  <a:moveTo>
                    <a:pt x="140592" y="-85"/>
                  </a:moveTo>
                  <a:lnTo>
                    <a:pt x="9593" y="-85"/>
                  </a:lnTo>
                  <a:cubicBezTo>
                    <a:pt x="4148" y="-85"/>
                    <a:pt x="-267" y="4329"/>
                    <a:pt x="-267" y="9774"/>
                  </a:cubicBezTo>
                  <a:cubicBezTo>
                    <a:pt x="-267" y="15219"/>
                    <a:pt x="4148" y="19634"/>
                    <a:pt x="9593" y="19634"/>
                  </a:cubicBezTo>
                  <a:lnTo>
                    <a:pt x="140592" y="19634"/>
                  </a:lnTo>
                  <a:cubicBezTo>
                    <a:pt x="146037" y="19634"/>
                    <a:pt x="150452" y="15219"/>
                    <a:pt x="150452" y="9774"/>
                  </a:cubicBezTo>
                  <a:cubicBezTo>
                    <a:pt x="150452" y="4329"/>
                    <a:pt x="146037" y="-85"/>
                    <a:pt x="140592" y="-85"/>
                  </a:cubicBezTo>
                  <a:close/>
                </a:path>
              </a:pathLst>
            </a:custGeom>
            <a:solidFill>
              <a:srgbClr val="E4E4E4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179966" y="1290059"/>
              <a:ext cx="583212" cy="583212"/>
            </a:xfrm>
            <a:custGeom>
              <a:avLst/>
              <a:gdLst>
                <a:gd name="connsiteX0" fmla="*/ 583212 w 583212"/>
                <a:gd name="connsiteY0" fmla="*/ 291606 h 583212"/>
                <a:gd name="connsiteX1" fmla="*/ 291606 w 583212"/>
                <a:gd name="connsiteY1" fmla="*/ 583212 h 583212"/>
                <a:gd name="connsiteX2" fmla="*/ 0 w 583212"/>
                <a:gd name="connsiteY2" fmla="*/ 291606 h 583212"/>
                <a:gd name="connsiteX3" fmla="*/ 291606 w 583212"/>
                <a:gd name="connsiteY3" fmla="*/ 0 h 583212"/>
                <a:gd name="connsiteX4" fmla="*/ 583212 w 583212"/>
                <a:gd name="connsiteY4" fmla="*/ 291606 h 58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3212" h="583212">
                  <a:moveTo>
                    <a:pt x="583212" y="291606"/>
                  </a:moveTo>
                  <a:cubicBezTo>
                    <a:pt x="583212" y="452656"/>
                    <a:pt x="452656" y="583212"/>
                    <a:pt x="291606" y="583212"/>
                  </a:cubicBezTo>
                  <a:cubicBezTo>
                    <a:pt x="130557" y="583212"/>
                    <a:pt x="0" y="452656"/>
                    <a:pt x="0" y="291606"/>
                  </a:cubicBezTo>
                  <a:cubicBezTo>
                    <a:pt x="0" y="130556"/>
                    <a:pt x="130557" y="0"/>
                    <a:pt x="291606" y="0"/>
                  </a:cubicBezTo>
                  <a:cubicBezTo>
                    <a:pt x="452656" y="0"/>
                    <a:pt x="583212" y="130556"/>
                    <a:pt x="583212" y="291606"/>
                  </a:cubicBezTo>
                  <a:close/>
                </a:path>
              </a:pathLst>
            </a:custGeom>
            <a:solidFill>
              <a:srgbClr val="FFB6B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160191" y="1176168"/>
              <a:ext cx="675506" cy="603609"/>
            </a:xfrm>
            <a:custGeom>
              <a:avLst/>
              <a:gdLst>
                <a:gd name="connsiteX0" fmla="*/ 643985 w 675506"/>
                <a:gd name="connsiteY0" fmla="*/ 238445 h 603609"/>
                <a:gd name="connsiteX1" fmla="*/ 499947 w 675506"/>
                <a:gd name="connsiteY1" fmla="*/ 168250 h 603609"/>
                <a:gd name="connsiteX2" fmla="*/ 276923 w 675506"/>
                <a:gd name="connsiteY2" fmla="*/ 2000 h 603609"/>
                <a:gd name="connsiteX3" fmla="*/ 170374 w 675506"/>
                <a:gd name="connsiteY3" fmla="*/ 53522 h 603609"/>
                <a:gd name="connsiteX4" fmla="*/ 110559 w 675506"/>
                <a:gd name="connsiteY4" fmla="*/ 47536 h 603609"/>
                <a:gd name="connsiteX5" fmla="*/ 61965 w 675506"/>
                <a:gd name="connsiteY5" fmla="*/ 86543 h 603609"/>
                <a:gd name="connsiteX6" fmla="*/ 22358 w 675506"/>
                <a:gd name="connsiteY6" fmla="*/ 374495 h 603609"/>
                <a:gd name="connsiteX7" fmla="*/ 65489 w 675506"/>
                <a:gd name="connsiteY7" fmla="*/ 320815 h 603609"/>
                <a:gd name="connsiteX8" fmla="*/ 142381 w 675506"/>
                <a:gd name="connsiteY8" fmla="*/ 316892 h 603609"/>
                <a:gd name="connsiteX9" fmla="*/ 237017 w 675506"/>
                <a:gd name="connsiteY9" fmla="*/ 289062 h 603609"/>
                <a:gd name="connsiteX10" fmla="*/ 318882 w 675506"/>
                <a:gd name="connsiteY10" fmla="*/ 299582 h 603609"/>
                <a:gd name="connsiteX11" fmla="*/ 400716 w 675506"/>
                <a:gd name="connsiteY11" fmla="*/ 310572 h 603609"/>
                <a:gd name="connsiteX12" fmla="*/ 463174 w 675506"/>
                <a:gd name="connsiteY12" fmla="*/ 484954 h 603609"/>
                <a:gd name="connsiteX13" fmla="*/ 479546 w 675506"/>
                <a:gd name="connsiteY13" fmla="*/ 519682 h 603609"/>
                <a:gd name="connsiteX14" fmla="*/ 521930 w 675506"/>
                <a:gd name="connsiteY14" fmla="*/ 493910 h 603609"/>
                <a:gd name="connsiteX15" fmla="*/ 558094 w 675506"/>
                <a:gd name="connsiteY15" fmla="*/ 513142 h 603609"/>
                <a:gd name="connsiteX16" fmla="*/ 548916 w 675506"/>
                <a:gd name="connsiteY16" fmla="*/ 556188 h 603609"/>
                <a:gd name="connsiteX17" fmla="*/ 514477 w 675506"/>
                <a:gd name="connsiteY17" fmla="*/ 586063 h 603609"/>
                <a:gd name="connsiteX18" fmla="*/ 521041 w 675506"/>
                <a:gd name="connsiteY18" fmla="*/ 591522 h 603609"/>
                <a:gd name="connsiteX19" fmla="*/ 570344 w 675506"/>
                <a:gd name="connsiteY19" fmla="*/ 597647 h 603609"/>
                <a:gd name="connsiteX20" fmla="*/ 605742 w 675506"/>
                <a:gd name="connsiteY20" fmla="*/ 557341 h 603609"/>
                <a:gd name="connsiteX21" fmla="*/ 670670 w 675506"/>
                <a:gd name="connsiteY21" fmla="*/ 401758 h 603609"/>
                <a:gd name="connsiteX22" fmla="*/ 643985 w 675506"/>
                <a:gd name="connsiteY22" fmla="*/ 238445 h 603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75506" h="603609">
                  <a:moveTo>
                    <a:pt x="643985" y="238445"/>
                  </a:moveTo>
                  <a:cubicBezTo>
                    <a:pt x="613311" y="190990"/>
                    <a:pt x="555750" y="159363"/>
                    <a:pt x="499947" y="168250"/>
                  </a:cubicBezTo>
                  <a:cubicBezTo>
                    <a:pt x="484270" y="60755"/>
                    <a:pt x="384418" y="-13678"/>
                    <a:pt x="276923" y="2000"/>
                  </a:cubicBezTo>
                  <a:cubicBezTo>
                    <a:pt x="236959" y="7828"/>
                    <a:pt x="199759" y="25817"/>
                    <a:pt x="170374" y="53522"/>
                  </a:cubicBezTo>
                  <a:cubicBezTo>
                    <a:pt x="152859" y="41191"/>
                    <a:pt x="130170" y="38920"/>
                    <a:pt x="110559" y="47536"/>
                  </a:cubicBezTo>
                  <a:cubicBezTo>
                    <a:pt x="91353" y="56269"/>
                    <a:pt x="74645" y="69680"/>
                    <a:pt x="61965" y="86543"/>
                  </a:cubicBezTo>
                  <a:cubicBezTo>
                    <a:pt x="-3276" y="167901"/>
                    <a:pt x="-18494" y="278544"/>
                    <a:pt x="22358" y="374495"/>
                  </a:cubicBezTo>
                  <a:cubicBezTo>
                    <a:pt x="15538" y="349702"/>
                    <a:pt x="40384" y="326378"/>
                    <a:pt x="65489" y="320815"/>
                  </a:cubicBezTo>
                  <a:cubicBezTo>
                    <a:pt x="90591" y="315252"/>
                    <a:pt x="116923" y="320515"/>
                    <a:pt x="142381" y="316892"/>
                  </a:cubicBezTo>
                  <a:cubicBezTo>
                    <a:pt x="175008" y="312250"/>
                    <a:pt x="204338" y="293322"/>
                    <a:pt x="237017" y="289062"/>
                  </a:cubicBezTo>
                  <a:cubicBezTo>
                    <a:pt x="264481" y="285482"/>
                    <a:pt x="292100" y="292524"/>
                    <a:pt x="318882" y="299582"/>
                  </a:cubicBezTo>
                  <a:cubicBezTo>
                    <a:pt x="345665" y="306640"/>
                    <a:pt x="373213" y="313837"/>
                    <a:pt x="400716" y="310572"/>
                  </a:cubicBezTo>
                  <a:cubicBezTo>
                    <a:pt x="428221" y="307306"/>
                    <a:pt x="463650" y="411539"/>
                    <a:pt x="463174" y="484954"/>
                  </a:cubicBezTo>
                  <a:cubicBezTo>
                    <a:pt x="463084" y="498867"/>
                    <a:pt x="465949" y="516730"/>
                    <a:pt x="479546" y="519682"/>
                  </a:cubicBezTo>
                  <a:cubicBezTo>
                    <a:pt x="496290" y="523318"/>
                    <a:pt x="505993" y="500208"/>
                    <a:pt x="521930" y="493910"/>
                  </a:cubicBezTo>
                  <a:cubicBezTo>
                    <a:pt x="537197" y="489535"/>
                    <a:pt x="553186" y="498038"/>
                    <a:pt x="558094" y="513142"/>
                  </a:cubicBezTo>
                  <a:cubicBezTo>
                    <a:pt x="562169" y="528131"/>
                    <a:pt x="558751" y="544165"/>
                    <a:pt x="548916" y="556188"/>
                  </a:cubicBezTo>
                  <a:cubicBezTo>
                    <a:pt x="539120" y="567936"/>
                    <a:pt x="527491" y="578024"/>
                    <a:pt x="514477" y="586063"/>
                  </a:cubicBezTo>
                  <a:lnTo>
                    <a:pt x="521041" y="591522"/>
                  </a:lnTo>
                  <a:cubicBezTo>
                    <a:pt x="531959" y="605946"/>
                    <a:pt x="554607" y="606571"/>
                    <a:pt x="570344" y="597647"/>
                  </a:cubicBezTo>
                  <a:cubicBezTo>
                    <a:pt x="585392" y="587455"/>
                    <a:pt x="597579" y="573579"/>
                    <a:pt x="605742" y="557341"/>
                  </a:cubicBezTo>
                  <a:cubicBezTo>
                    <a:pt x="634857" y="508916"/>
                    <a:pt x="660396" y="457320"/>
                    <a:pt x="670670" y="401758"/>
                  </a:cubicBezTo>
                  <a:cubicBezTo>
                    <a:pt x="680945" y="346196"/>
                    <a:pt x="674657" y="285900"/>
                    <a:pt x="643985" y="238445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581235" y="6080722"/>
              <a:ext cx="232438" cy="607474"/>
            </a:xfrm>
            <a:custGeom>
              <a:avLst/>
              <a:gdLst>
                <a:gd name="connsiteX0" fmla="*/ 232400 w 232438"/>
                <a:gd name="connsiteY0" fmla="*/ 607474 h 607474"/>
                <a:gd name="connsiteX1" fmla="*/ 74920 w 232438"/>
                <a:gd name="connsiteY1" fmla="*/ 607455 h 607474"/>
                <a:gd name="connsiteX2" fmla="*/ 0 w 232438"/>
                <a:gd name="connsiteY2" fmla="*/ 0 h 607474"/>
                <a:gd name="connsiteX3" fmla="*/ 232438 w 232438"/>
                <a:gd name="connsiteY3" fmla="*/ 10 h 607474"/>
                <a:gd name="connsiteX4" fmla="*/ 232400 w 232438"/>
                <a:gd name="connsiteY4" fmla="*/ 607474 h 60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38" h="607474">
                  <a:moveTo>
                    <a:pt x="232400" y="607474"/>
                  </a:moveTo>
                  <a:lnTo>
                    <a:pt x="74920" y="607455"/>
                  </a:lnTo>
                  <a:lnTo>
                    <a:pt x="0" y="0"/>
                  </a:lnTo>
                  <a:lnTo>
                    <a:pt x="232438" y="10"/>
                  </a:lnTo>
                  <a:lnTo>
                    <a:pt x="232400" y="607474"/>
                  </a:lnTo>
                  <a:close/>
                </a:path>
              </a:pathLst>
            </a:custGeom>
            <a:solidFill>
              <a:srgbClr val="FFB6B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334890" y="6590728"/>
              <a:ext cx="484304" cy="261753"/>
            </a:xfrm>
            <a:custGeom>
              <a:avLst/>
              <a:gdLst>
                <a:gd name="connsiteX0" fmla="*/ 484029 w 484304"/>
                <a:gd name="connsiteY0" fmla="*/ 261668 h 261753"/>
                <a:gd name="connsiteX1" fmla="*/ -267 w 484304"/>
                <a:gd name="connsiteY1" fmla="*/ 261650 h 261753"/>
                <a:gd name="connsiteX2" fmla="*/ -267 w 484304"/>
                <a:gd name="connsiteY2" fmla="*/ 255526 h 261753"/>
                <a:gd name="connsiteX3" fmla="*/ 188235 w 484304"/>
                <a:gd name="connsiteY3" fmla="*/ 67027 h 261753"/>
                <a:gd name="connsiteX4" fmla="*/ 188247 w 484304"/>
                <a:gd name="connsiteY4" fmla="*/ 67027 h 261753"/>
                <a:gd name="connsiteX5" fmla="*/ 276709 w 484304"/>
                <a:gd name="connsiteY5" fmla="*/ -85 h 261753"/>
                <a:gd name="connsiteX6" fmla="*/ 441762 w 484304"/>
                <a:gd name="connsiteY6" fmla="*/ 67037 h 261753"/>
                <a:gd name="connsiteX7" fmla="*/ 484037 w 484304"/>
                <a:gd name="connsiteY7" fmla="*/ 67038 h 261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4304" h="261753">
                  <a:moveTo>
                    <a:pt x="484029" y="261668"/>
                  </a:moveTo>
                  <a:lnTo>
                    <a:pt x="-267" y="261650"/>
                  </a:lnTo>
                  <a:lnTo>
                    <a:pt x="-267" y="255526"/>
                  </a:lnTo>
                  <a:cubicBezTo>
                    <a:pt x="-260" y="151422"/>
                    <a:pt x="84132" y="67033"/>
                    <a:pt x="188235" y="67027"/>
                  </a:cubicBezTo>
                  <a:lnTo>
                    <a:pt x="188247" y="67027"/>
                  </a:lnTo>
                  <a:lnTo>
                    <a:pt x="276709" y="-85"/>
                  </a:lnTo>
                  <a:lnTo>
                    <a:pt x="441762" y="67037"/>
                  </a:lnTo>
                  <a:lnTo>
                    <a:pt x="484037" y="67038"/>
                  </a:ln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538572" y="5933562"/>
              <a:ext cx="559054" cy="574209"/>
            </a:xfrm>
            <a:custGeom>
              <a:avLst/>
              <a:gdLst>
                <a:gd name="connsiteX0" fmla="*/ 559054 w 559054"/>
                <a:gd name="connsiteY0" fmla="*/ 476561 h 574209"/>
                <a:gd name="connsiteX1" fmla="*/ 435507 w 559054"/>
                <a:gd name="connsiteY1" fmla="*/ 574210 h 574209"/>
                <a:gd name="connsiteX2" fmla="*/ 0 w 559054"/>
                <a:gd name="connsiteY2" fmla="*/ 144150 h 574209"/>
                <a:gd name="connsiteX3" fmla="*/ 182353 w 559054"/>
                <a:gd name="connsiteY3" fmla="*/ 0 h 574209"/>
                <a:gd name="connsiteX4" fmla="*/ 559054 w 559054"/>
                <a:gd name="connsiteY4" fmla="*/ 476561 h 574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054" h="574209">
                  <a:moveTo>
                    <a:pt x="559054" y="476561"/>
                  </a:moveTo>
                  <a:lnTo>
                    <a:pt x="435507" y="574210"/>
                  </a:lnTo>
                  <a:lnTo>
                    <a:pt x="0" y="144150"/>
                  </a:lnTo>
                  <a:lnTo>
                    <a:pt x="182353" y="0"/>
                  </a:lnTo>
                  <a:lnTo>
                    <a:pt x="559054" y="476561"/>
                  </a:lnTo>
                  <a:close/>
                </a:path>
              </a:pathLst>
            </a:custGeom>
            <a:solidFill>
              <a:srgbClr val="FFB6B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779516" y="6382871"/>
              <a:ext cx="424353" cy="453017"/>
            </a:xfrm>
            <a:custGeom>
              <a:avLst/>
              <a:gdLst>
                <a:gd name="connsiteX0" fmla="*/ 424086 w 424353"/>
                <a:gd name="connsiteY0" fmla="*/ 152600 h 453017"/>
                <a:gd name="connsiteX1" fmla="*/ 44162 w 424353"/>
                <a:gd name="connsiteY1" fmla="*/ 452933 h 453017"/>
                <a:gd name="connsiteX2" fmla="*/ 40364 w 424353"/>
                <a:gd name="connsiteY2" fmla="*/ 448128 h 453017"/>
                <a:gd name="connsiteX3" fmla="*/ 71335 w 424353"/>
                <a:gd name="connsiteY3" fmla="*/ 183354 h 453017"/>
                <a:gd name="connsiteX4" fmla="*/ 71344 w 424353"/>
                <a:gd name="connsiteY4" fmla="*/ 183347 h 453017"/>
                <a:gd name="connsiteX5" fmla="*/ 99119 w 424353"/>
                <a:gd name="connsiteY5" fmla="*/ 75838 h 453017"/>
                <a:gd name="connsiteX6" fmla="*/ 270224 w 424353"/>
                <a:gd name="connsiteY6" fmla="*/ 26132 h 453017"/>
                <a:gd name="connsiteX7" fmla="*/ 303389 w 424353"/>
                <a:gd name="connsiteY7" fmla="*/ -85 h 45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353" h="453017">
                  <a:moveTo>
                    <a:pt x="424086" y="152600"/>
                  </a:moveTo>
                  <a:lnTo>
                    <a:pt x="44162" y="452933"/>
                  </a:lnTo>
                  <a:lnTo>
                    <a:pt x="40364" y="448128"/>
                  </a:lnTo>
                  <a:cubicBezTo>
                    <a:pt x="-24192" y="366458"/>
                    <a:pt x="-10327" y="247920"/>
                    <a:pt x="71335" y="183354"/>
                  </a:cubicBezTo>
                  <a:lnTo>
                    <a:pt x="71344" y="183347"/>
                  </a:lnTo>
                  <a:lnTo>
                    <a:pt x="99119" y="75838"/>
                  </a:lnTo>
                  <a:lnTo>
                    <a:pt x="270224" y="26132"/>
                  </a:lnTo>
                  <a:lnTo>
                    <a:pt x="303389" y="-85"/>
                  </a:ln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4989650" y="3708202"/>
              <a:ext cx="1075558" cy="2569426"/>
            </a:xfrm>
            <a:custGeom>
              <a:avLst/>
              <a:gdLst>
                <a:gd name="connsiteX0" fmla="*/ 9614 w 1075558"/>
                <a:gd name="connsiteY0" fmla="*/ 132597 h 2569426"/>
                <a:gd name="connsiteX1" fmla="*/ 0 w 1075558"/>
                <a:gd name="connsiteY1" fmla="*/ 309861 h 2569426"/>
                <a:gd name="connsiteX2" fmla="*/ 46764 w 1075558"/>
                <a:gd name="connsiteY2" fmla="*/ 366353 h 2569426"/>
                <a:gd name="connsiteX3" fmla="*/ 41402 w 1075558"/>
                <a:gd name="connsiteY3" fmla="*/ 543654 h 2569426"/>
                <a:gd name="connsiteX4" fmla="*/ 86774 w 1075558"/>
                <a:gd name="connsiteY4" fmla="*/ 659704 h 2569426"/>
                <a:gd name="connsiteX5" fmla="*/ 118684 w 1075558"/>
                <a:gd name="connsiteY5" fmla="*/ 1028907 h 2569426"/>
                <a:gd name="connsiteX6" fmla="*/ 565592 w 1075558"/>
                <a:gd name="connsiteY6" fmla="*/ 2569427 h 2569426"/>
                <a:gd name="connsiteX7" fmla="*/ 968314 w 1075558"/>
                <a:gd name="connsiteY7" fmla="*/ 2440253 h 2569426"/>
                <a:gd name="connsiteX8" fmla="*/ 528546 w 1075558"/>
                <a:gd name="connsiteY8" fmla="*/ 1004213 h 2569426"/>
                <a:gd name="connsiteX9" fmla="*/ 1057656 w 1075558"/>
                <a:gd name="connsiteY9" fmla="*/ 990995 h 2569426"/>
                <a:gd name="connsiteX10" fmla="*/ 1075558 w 1075558"/>
                <a:gd name="connsiteY10" fmla="*/ 181262 h 2569426"/>
                <a:gd name="connsiteX11" fmla="*/ 981795 w 1075558"/>
                <a:gd name="connsiteY11" fmla="*/ 0 h 2569426"/>
                <a:gd name="connsiteX12" fmla="*/ 9614 w 1075558"/>
                <a:gd name="connsiteY12" fmla="*/ 132597 h 256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5558" h="2569426">
                  <a:moveTo>
                    <a:pt x="9614" y="132597"/>
                  </a:moveTo>
                  <a:lnTo>
                    <a:pt x="0" y="309861"/>
                  </a:lnTo>
                  <a:lnTo>
                    <a:pt x="46764" y="366353"/>
                  </a:lnTo>
                  <a:lnTo>
                    <a:pt x="41402" y="543654"/>
                  </a:lnTo>
                  <a:lnTo>
                    <a:pt x="86774" y="659704"/>
                  </a:lnTo>
                  <a:lnTo>
                    <a:pt x="118684" y="1028907"/>
                  </a:lnTo>
                  <a:lnTo>
                    <a:pt x="565592" y="2569427"/>
                  </a:lnTo>
                  <a:lnTo>
                    <a:pt x="968314" y="2440253"/>
                  </a:lnTo>
                  <a:lnTo>
                    <a:pt x="528546" y="1004213"/>
                  </a:lnTo>
                  <a:lnTo>
                    <a:pt x="1057656" y="990995"/>
                  </a:lnTo>
                  <a:lnTo>
                    <a:pt x="1075558" y="181262"/>
                  </a:lnTo>
                  <a:lnTo>
                    <a:pt x="981795" y="0"/>
                  </a:lnTo>
                  <a:lnTo>
                    <a:pt x="9614" y="132597"/>
                  </a:ln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5455279" y="4516581"/>
              <a:ext cx="592027" cy="1921697"/>
            </a:xfrm>
            <a:custGeom>
              <a:avLst/>
              <a:gdLst>
                <a:gd name="connsiteX0" fmla="*/ 541142 w 592027"/>
                <a:gd name="connsiteY0" fmla="*/ 60546 h 1921697"/>
                <a:gd name="connsiteX1" fmla="*/ 592027 w 592027"/>
                <a:gd name="connsiteY1" fmla="*/ 182616 h 1921697"/>
                <a:gd name="connsiteX2" fmla="*/ 395271 w 592027"/>
                <a:gd name="connsiteY2" fmla="*/ 1901538 h 1921697"/>
                <a:gd name="connsiteX3" fmla="*/ 119211 w 592027"/>
                <a:gd name="connsiteY3" fmla="*/ 1921698 h 1921697"/>
                <a:gd name="connsiteX4" fmla="*/ 0 w 592027"/>
                <a:gd name="connsiteY4" fmla="*/ 0 h 1921697"/>
                <a:gd name="connsiteX5" fmla="*/ 541142 w 592027"/>
                <a:gd name="connsiteY5" fmla="*/ 60546 h 192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027" h="1921697">
                  <a:moveTo>
                    <a:pt x="541142" y="60546"/>
                  </a:moveTo>
                  <a:lnTo>
                    <a:pt x="592027" y="182616"/>
                  </a:lnTo>
                  <a:lnTo>
                    <a:pt x="395271" y="1901538"/>
                  </a:lnTo>
                  <a:lnTo>
                    <a:pt x="119211" y="1921698"/>
                  </a:lnTo>
                  <a:lnTo>
                    <a:pt x="0" y="0"/>
                  </a:lnTo>
                  <a:lnTo>
                    <a:pt x="541142" y="60546"/>
                  </a:ln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5142455" y="1918546"/>
              <a:ext cx="883901" cy="1995960"/>
            </a:xfrm>
            <a:custGeom>
              <a:avLst/>
              <a:gdLst>
                <a:gd name="connsiteX0" fmla="*/ 583410 w 883901"/>
                <a:gd name="connsiteY0" fmla="*/ 125476 h 1995960"/>
                <a:gd name="connsiteX1" fmla="*/ 492760 w 883901"/>
                <a:gd name="connsiteY1" fmla="*/ 0 h 1995960"/>
                <a:gd name="connsiteX2" fmla="*/ 200058 w 883901"/>
                <a:gd name="connsiteY2" fmla="*/ 11731 h 1995960"/>
                <a:gd name="connsiteX3" fmla="*/ 194442 w 883901"/>
                <a:gd name="connsiteY3" fmla="*/ 108345 h 1995960"/>
                <a:gd name="connsiteX4" fmla="*/ 0 w 883901"/>
                <a:gd name="connsiteY4" fmla="*/ 1944897 h 1995960"/>
                <a:gd name="connsiteX5" fmla="*/ 190951 w 883901"/>
                <a:gd name="connsiteY5" fmla="*/ 1940617 h 1995960"/>
                <a:gd name="connsiteX6" fmla="*/ 427990 w 883901"/>
                <a:gd name="connsiteY6" fmla="*/ 1995960 h 1995960"/>
                <a:gd name="connsiteX7" fmla="*/ 883901 w 883901"/>
                <a:gd name="connsiteY7" fmla="*/ 1836392 h 1995960"/>
                <a:gd name="connsiteX8" fmla="*/ 583410 w 883901"/>
                <a:gd name="connsiteY8" fmla="*/ 125476 h 199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3901" h="1995960">
                  <a:moveTo>
                    <a:pt x="583410" y="125476"/>
                  </a:moveTo>
                  <a:lnTo>
                    <a:pt x="492760" y="0"/>
                  </a:lnTo>
                  <a:lnTo>
                    <a:pt x="200058" y="11731"/>
                  </a:lnTo>
                  <a:lnTo>
                    <a:pt x="194442" y="108345"/>
                  </a:lnTo>
                  <a:lnTo>
                    <a:pt x="0" y="1944897"/>
                  </a:lnTo>
                  <a:lnTo>
                    <a:pt x="190951" y="1940617"/>
                  </a:lnTo>
                  <a:lnTo>
                    <a:pt x="427990" y="1995960"/>
                  </a:lnTo>
                  <a:lnTo>
                    <a:pt x="883901" y="1836392"/>
                  </a:lnTo>
                  <a:lnTo>
                    <a:pt x="583410" y="125476"/>
                  </a:lnTo>
                  <a:close/>
                </a:path>
              </a:pathLst>
            </a:custGeom>
            <a:solidFill>
              <a:schemeClr val="accent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4768641" y="2026925"/>
              <a:ext cx="613732" cy="1870479"/>
            </a:xfrm>
            <a:custGeom>
              <a:avLst/>
              <a:gdLst>
                <a:gd name="connsiteX0" fmla="*/ 448635 w 613732"/>
                <a:gd name="connsiteY0" fmla="*/ 1870394 h 1870479"/>
                <a:gd name="connsiteX1" fmla="*/ -267 w 613732"/>
                <a:gd name="connsiteY1" fmla="*/ 1870394 h 1870479"/>
                <a:gd name="connsiteX2" fmla="*/ 116850 w 613732"/>
                <a:gd name="connsiteY2" fmla="*/ 1043734 h 1870479"/>
                <a:gd name="connsiteX3" fmla="*/ 164337 w 613732"/>
                <a:gd name="connsiteY3" fmla="*/ 708659 h 1870479"/>
                <a:gd name="connsiteX4" fmla="*/ 114449 w 613732"/>
                <a:gd name="connsiteY4" fmla="*/ 344060 h 1870479"/>
                <a:gd name="connsiteX5" fmla="*/ 121119 w 613732"/>
                <a:gd name="connsiteY5" fmla="*/ 305110 h 1870479"/>
                <a:gd name="connsiteX6" fmla="*/ 141750 w 613732"/>
                <a:gd name="connsiteY6" fmla="*/ 273986 h 1870479"/>
                <a:gd name="connsiteX7" fmla="*/ 396168 w 613732"/>
                <a:gd name="connsiteY7" fmla="*/ 126546 h 1870479"/>
                <a:gd name="connsiteX8" fmla="*/ 463397 w 613732"/>
                <a:gd name="connsiteY8" fmla="*/ 102446 h 1870479"/>
                <a:gd name="connsiteX9" fmla="*/ 567973 w 613732"/>
                <a:gd name="connsiteY9" fmla="*/ -85 h 1870479"/>
                <a:gd name="connsiteX10" fmla="*/ 448635 w 613732"/>
                <a:gd name="connsiteY10" fmla="*/ 1870394 h 1870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3732" h="1870479">
                  <a:moveTo>
                    <a:pt x="448635" y="1870394"/>
                  </a:moveTo>
                  <a:lnTo>
                    <a:pt x="-267" y="1870394"/>
                  </a:lnTo>
                  <a:lnTo>
                    <a:pt x="116850" y="1043734"/>
                  </a:lnTo>
                  <a:lnTo>
                    <a:pt x="164337" y="708659"/>
                  </a:lnTo>
                  <a:cubicBezTo>
                    <a:pt x="164337" y="708659"/>
                    <a:pt x="130723" y="469180"/>
                    <a:pt x="114449" y="344060"/>
                  </a:cubicBezTo>
                  <a:cubicBezTo>
                    <a:pt x="112932" y="330707"/>
                    <a:pt x="115245" y="317198"/>
                    <a:pt x="121119" y="305110"/>
                  </a:cubicBezTo>
                  <a:cubicBezTo>
                    <a:pt x="126443" y="293786"/>
                    <a:pt x="133394" y="283301"/>
                    <a:pt x="141750" y="273986"/>
                  </a:cubicBezTo>
                  <a:cubicBezTo>
                    <a:pt x="196350" y="211026"/>
                    <a:pt x="319158" y="156425"/>
                    <a:pt x="396168" y="126546"/>
                  </a:cubicBezTo>
                  <a:cubicBezTo>
                    <a:pt x="435830" y="111251"/>
                    <a:pt x="463397" y="102446"/>
                    <a:pt x="463397" y="102446"/>
                  </a:cubicBezTo>
                  <a:lnTo>
                    <a:pt x="567973" y="-85"/>
                  </a:lnTo>
                  <a:cubicBezTo>
                    <a:pt x="718082" y="187461"/>
                    <a:pt x="448635" y="1870394"/>
                    <a:pt x="448635" y="1870394"/>
                  </a:cubicBezTo>
                  <a:close/>
                </a:path>
              </a:pathLst>
            </a:custGeom>
            <a:solidFill>
              <a:srgbClr val="3F3D5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5573751" y="1975747"/>
              <a:ext cx="700432" cy="1913717"/>
            </a:xfrm>
            <a:custGeom>
              <a:avLst/>
              <a:gdLst>
                <a:gd name="connsiteX0" fmla="*/ 94990 w 700432"/>
                <a:gd name="connsiteY0" fmla="*/ -85 h 1913717"/>
                <a:gd name="connsiteX1" fmla="*/ 237399 w 700432"/>
                <a:gd name="connsiteY1" fmla="*/ 81525 h 1913717"/>
                <a:gd name="connsiteX2" fmla="*/ 700166 w 700432"/>
                <a:gd name="connsiteY2" fmla="*/ 309195 h 1913717"/>
                <a:gd name="connsiteX3" fmla="*/ 544919 w 700432"/>
                <a:gd name="connsiteY3" fmla="*/ 777822 h 1913717"/>
                <a:gd name="connsiteX4" fmla="*/ 544919 w 700432"/>
                <a:gd name="connsiteY4" fmla="*/ 1762712 h 1913717"/>
                <a:gd name="connsiteX5" fmla="*/ 168563 w 700432"/>
                <a:gd name="connsiteY5" fmla="*/ 1913632 h 1913717"/>
                <a:gd name="connsiteX6" fmla="*/ 94990 w 700432"/>
                <a:gd name="connsiteY6" fmla="*/ -85 h 19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0432" h="1913717">
                  <a:moveTo>
                    <a:pt x="94990" y="-85"/>
                  </a:moveTo>
                  <a:lnTo>
                    <a:pt x="237399" y="81525"/>
                  </a:lnTo>
                  <a:cubicBezTo>
                    <a:pt x="237399" y="81525"/>
                    <a:pt x="659152" y="150798"/>
                    <a:pt x="700166" y="309195"/>
                  </a:cubicBezTo>
                  <a:lnTo>
                    <a:pt x="544919" y="777822"/>
                  </a:lnTo>
                  <a:lnTo>
                    <a:pt x="544919" y="1762712"/>
                  </a:lnTo>
                  <a:lnTo>
                    <a:pt x="168563" y="1913632"/>
                  </a:lnTo>
                  <a:cubicBezTo>
                    <a:pt x="168563" y="1913632"/>
                    <a:pt x="-156079" y="322479"/>
                    <a:pt x="94990" y="-85"/>
                  </a:cubicBezTo>
                  <a:close/>
                </a:path>
              </a:pathLst>
            </a:custGeom>
            <a:solidFill>
              <a:srgbClr val="3F3D5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5455279" y="4476787"/>
              <a:ext cx="118467" cy="1743879"/>
            </a:xfrm>
            <a:custGeom>
              <a:avLst/>
              <a:gdLst>
                <a:gd name="connsiteX0" fmla="*/ 69577 w 118467"/>
                <a:gd name="connsiteY0" fmla="*/ 0 h 1743879"/>
                <a:gd name="connsiteX1" fmla="*/ 0 w 118467"/>
                <a:gd name="connsiteY1" fmla="*/ 805923 h 1743879"/>
                <a:gd name="connsiteX2" fmla="*/ 118467 w 118467"/>
                <a:gd name="connsiteY2" fmla="*/ 1743880 h 174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467" h="1743879">
                  <a:moveTo>
                    <a:pt x="69577" y="0"/>
                  </a:moveTo>
                  <a:lnTo>
                    <a:pt x="0" y="805923"/>
                  </a:lnTo>
                  <a:lnTo>
                    <a:pt x="118467" y="1743880"/>
                  </a:lnTo>
                </a:path>
              </a:pathLst>
            </a:custGeom>
            <a:solidFill>
              <a:srgbClr val="000000">
                <a:alpha val="40000"/>
              </a:srgbClr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3803555" y="2957052"/>
              <a:ext cx="531625" cy="196788"/>
            </a:xfrm>
            <a:custGeom>
              <a:avLst/>
              <a:gdLst>
                <a:gd name="connsiteX0" fmla="*/ 41169 w 531625"/>
                <a:gd name="connsiteY0" fmla="*/ 18288 h 196788"/>
                <a:gd name="connsiteX1" fmla="*/ 177540 w 531625"/>
                <a:gd name="connsiteY1" fmla="*/ 40609 h 196788"/>
                <a:gd name="connsiteX2" fmla="*/ 186322 w 531625"/>
                <a:gd name="connsiteY2" fmla="*/ 55432 h 196788"/>
                <a:gd name="connsiteX3" fmla="*/ 531359 w 531625"/>
                <a:gd name="connsiteY3" fmla="*/ 16411 h 196788"/>
                <a:gd name="connsiteX4" fmla="*/ 449580 w 531625"/>
                <a:gd name="connsiteY4" fmla="*/ 177257 h 196788"/>
                <a:gd name="connsiteX5" fmla="*/ 134464 w 531625"/>
                <a:gd name="connsiteY5" fmla="*/ 189653 h 196788"/>
                <a:gd name="connsiteX6" fmla="*/ 6766 w 531625"/>
                <a:gd name="connsiteY6" fmla="*/ 134916 h 196788"/>
                <a:gd name="connsiteX7" fmla="*/ 41169 w 531625"/>
                <a:gd name="connsiteY7" fmla="*/ 18289 h 19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1625" h="196788">
                  <a:moveTo>
                    <a:pt x="41169" y="18288"/>
                  </a:moveTo>
                  <a:cubicBezTo>
                    <a:pt x="84990" y="-13206"/>
                    <a:pt x="146046" y="-3213"/>
                    <a:pt x="177540" y="40609"/>
                  </a:cubicBezTo>
                  <a:cubicBezTo>
                    <a:pt x="180898" y="45282"/>
                    <a:pt x="183837" y="50242"/>
                    <a:pt x="186322" y="55432"/>
                  </a:cubicBezTo>
                  <a:lnTo>
                    <a:pt x="531359" y="16411"/>
                  </a:lnTo>
                  <a:lnTo>
                    <a:pt x="449580" y="177257"/>
                  </a:lnTo>
                  <a:lnTo>
                    <a:pt x="134464" y="189653"/>
                  </a:lnTo>
                  <a:cubicBezTo>
                    <a:pt x="84086" y="209801"/>
                    <a:pt x="26914" y="185294"/>
                    <a:pt x="6766" y="134916"/>
                  </a:cubicBezTo>
                  <a:cubicBezTo>
                    <a:pt x="-10093" y="92761"/>
                    <a:pt x="4130" y="44545"/>
                    <a:pt x="41169" y="18289"/>
                  </a:cubicBezTo>
                  <a:close/>
                </a:path>
              </a:pathLst>
            </a:custGeom>
            <a:solidFill>
              <a:srgbClr val="FFB6B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4137047" y="2271136"/>
              <a:ext cx="1254844" cy="895368"/>
            </a:xfrm>
            <a:custGeom>
              <a:avLst/>
              <a:gdLst>
                <a:gd name="connsiteX0" fmla="*/ 1156105 w 1254844"/>
                <a:gd name="connsiteY0" fmla="*/ 0 h 895368"/>
                <a:gd name="connsiteX1" fmla="*/ 1254845 w 1254844"/>
                <a:gd name="connsiteY1" fmla="*/ 58984 h 895368"/>
                <a:gd name="connsiteX2" fmla="*/ 701849 w 1254844"/>
                <a:gd name="connsiteY2" fmla="*/ 838021 h 895368"/>
                <a:gd name="connsiteX3" fmla="*/ 26877 w 1254844"/>
                <a:gd name="connsiteY3" fmla="*/ 895369 h 895368"/>
                <a:gd name="connsiteX4" fmla="*/ 0 w 1254844"/>
                <a:gd name="connsiteY4" fmla="*/ 702658 h 895368"/>
                <a:gd name="connsiteX5" fmla="*/ 497313 w 1254844"/>
                <a:gd name="connsiteY5" fmla="*/ 553457 h 895368"/>
                <a:gd name="connsiteX6" fmla="*/ 743129 w 1254844"/>
                <a:gd name="connsiteY6" fmla="*/ 76990 h 895368"/>
                <a:gd name="connsiteX7" fmla="*/ 1156105 w 1254844"/>
                <a:gd name="connsiteY7" fmla="*/ 0 h 89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4844" h="895368">
                  <a:moveTo>
                    <a:pt x="1156105" y="0"/>
                  </a:moveTo>
                  <a:lnTo>
                    <a:pt x="1254845" y="58984"/>
                  </a:lnTo>
                  <a:lnTo>
                    <a:pt x="701849" y="838021"/>
                  </a:lnTo>
                  <a:lnTo>
                    <a:pt x="26877" y="895369"/>
                  </a:lnTo>
                  <a:lnTo>
                    <a:pt x="0" y="702658"/>
                  </a:lnTo>
                  <a:lnTo>
                    <a:pt x="497313" y="553457"/>
                  </a:lnTo>
                  <a:lnTo>
                    <a:pt x="743129" y="76990"/>
                  </a:lnTo>
                  <a:lnTo>
                    <a:pt x="1156105" y="0"/>
                  </a:lnTo>
                  <a:close/>
                </a:path>
              </a:pathLst>
            </a:custGeom>
            <a:solidFill>
              <a:srgbClr val="3F3D5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15556" y="2891200"/>
              <a:ext cx="531626" cy="196788"/>
            </a:xfrm>
            <a:custGeom>
              <a:avLst/>
              <a:gdLst>
                <a:gd name="connsiteX0" fmla="*/ 489924 w 531626"/>
                <a:gd name="connsiteY0" fmla="*/ 18288 h 196788"/>
                <a:gd name="connsiteX1" fmla="*/ 353553 w 531626"/>
                <a:gd name="connsiteY1" fmla="*/ 40609 h 196788"/>
                <a:gd name="connsiteX2" fmla="*/ 344771 w 531626"/>
                <a:gd name="connsiteY2" fmla="*/ 55432 h 196788"/>
                <a:gd name="connsiteX3" fmla="*/ -267 w 531626"/>
                <a:gd name="connsiteY3" fmla="*/ 16411 h 196788"/>
                <a:gd name="connsiteX4" fmla="*/ 81514 w 531626"/>
                <a:gd name="connsiteY4" fmla="*/ 177257 h 196788"/>
                <a:gd name="connsiteX5" fmla="*/ 396630 w 531626"/>
                <a:gd name="connsiteY5" fmla="*/ 189653 h 196788"/>
                <a:gd name="connsiteX6" fmla="*/ 524327 w 531626"/>
                <a:gd name="connsiteY6" fmla="*/ 134916 h 196788"/>
                <a:gd name="connsiteX7" fmla="*/ 489924 w 531626"/>
                <a:gd name="connsiteY7" fmla="*/ 18289 h 19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1626" h="196788">
                  <a:moveTo>
                    <a:pt x="489924" y="18288"/>
                  </a:moveTo>
                  <a:cubicBezTo>
                    <a:pt x="446102" y="-13206"/>
                    <a:pt x="385047" y="-3213"/>
                    <a:pt x="353553" y="40609"/>
                  </a:cubicBezTo>
                  <a:cubicBezTo>
                    <a:pt x="350194" y="45282"/>
                    <a:pt x="347256" y="50242"/>
                    <a:pt x="344771" y="55432"/>
                  </a:cubicBezTo>
                  <a:lnTo>
                    <a:pt x="-267" y="16411"/>
                  </a:lnTo>
                  <a:lnTo>
                    <a:pt x="81514" y="177257"/>
                  </a:lnTo>
                  <a:lnTo>
                    <a:pt x="396630" y="189653"/>
                  </a:lnTo>
                  <a:cubicBezTo>
                    <a:pt x="447007" y="209800"/>
                    <a:pt x="504180" y="185294"/>
                    <a:pt x="524327" y="134916"/>
                  </a:cubicBezTo>
                  <a:cubicBezTo>
                    <a:pt x="541186" y="92761"/>
                    <a:pt x="526963" y="44545"/>
                    <a:pt x="489924" y="18289"/>
                  </a:cubicBezTo>
                  <a:close/>
                </a:path>
              </a:pathLst>
            </a:custGeom>
            <a:solidFill>
              <a:srgbClr val="FFB6B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5758847" y="2205284"/>
              <a:ext cx="1254835" cy="895368"/>
            </a:xfrm>
            <a:custGeom>
              <a:avLst/>
              <a:gdLst>
                <a:gd name="connsiteX0" fmla="*/ 98731 w 1254835"/>
                <a:gd name="connsiteY0" fmla="*/ 0 h 895368"/>
                <a:gd name="connsiteX1" fmla="*/ 0 w 1254835"/>
                <a:gd name="connsiteY1" fmla="*/ 58984 h 895368"/>
                <a:gd name="connsiteX2" fmla="*/ 552996 w 1254835"/>
                <a:gd name="connsiteY2" fmla="*/ 838021 h 895368"/>
                <a:gd name="connsiteX3" fmla="*/ 1227968 w 1254835"/>
                <a:gd name="connsiteY3" fmla="*/ 895369 h 895368"/>
                <a:gd name="connsiteX4" fmla="*/ 1254835 w 1254835"/>
                <a:gd name="connsiteY4" fmla="*/ 702658 h 895368"/>
                <a:gd name="connsiteX5" fmla="*/ 757531 w 1254835"/>
                <a:gd name="connsiteY5" fmla="*/ 553457 h 895368"/>
                <a:gd name="connsiteX6" fmla="*/ 511716 w 1254835"/>
                <a:gd name="connsiteY6" fmla="*/ 76990 h 895368"/>
                <a:gd name="connsiteX7" fmla="*/ 98731 w 1254835"/>
                <a:gd name="connsiteY7" fmla="*/ 0 h 89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4835" h="895368">
                  <a:moveTo>
                    <a:pt x="98731" y="0"/>
                  </a:moveTo>
                  <a:lnTo>
                    <a:pt x="0" y="58984"/>
                  </a:lnTo>
                  <a:lnTo>
                    <a:pt x="552996" y="838021"/>
                  </a:lnTo>
                  <a:lnTo>
                    <a:pt x="1227968" y="895369"/>
                  </a:lnTo>
                  <a:lnTo>
                    <a:pt x="1254835" y="702658"/>
                  </a:lnTo>
                  <a:lnTo>
                    <a:pt x="757531" y="553457"/>
                  </a:lnTo>
                  <a:lnTo>
                    <a:pt x="511716" y="76990"/>
                  </a:lnTo>
                  <a:lnTo>
                    <a:pt x="98731" y="0"/>
                  </a:lnTo>
                  <a:close/>
                </a:path>
              </a:pathLst>
            </a:custGeom>
            <a:solidFill>
              <a:srgbClr val="3F3D5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3954798" y="1771494"/>
              <a:ext cx="558323" cy="769202"/>
            </a:xfrm>
            <a:custGeom>
              <a:avLst/>
              <a:gdLst>
                <a:gd name="connsiteX0" fmla="*/ 558057 w 558323"/>
                <a:gd name="connsiteY0" fmla="*/ 250393 h 769202"/>
                <a:gd name="connsiteX1" fmla="*/ 558057 w 558323"/>
                <a:gd name="connsiteY1" fmla="*/ 240098 h 769202"/>
                <a:gd name="connsiteX2" fmla="*/ 385457 w 558323"/>
                <a:gd name="connsiteY2" fmla="*/ 240098 h 769202"/>
                <a:gd name="connsiteX3" fmla="*/ 385457 w 558323"/>
                <a:gd name="connsiteY3" fmla="*/ -85 h 769202"/>
                <a:gd name="connsiteX4" fmla="*/ 375187 w 558323"/>
                <a:gd name="connsiteY4" fmla="*/ -85 h 769202"/>
                <a:gd name="connsiteX5" fmla="*/ 375187 w 558323"/>
                <a:gd name="connsiteY5" fmla="*/ 240098 h 769202"/>
                <a:gd name="connsiteX6" fmla="*/ 177376 w 558323"/>
                <a:gd name="connsiteY6" fmla="*/ 240098 h 769202"/>
                <a:gd name="connsiteX7" fmla="*/ 177376 w 558323"/>
                <a:gd name="connsiteY7" fmla="*/ 54614 h 769202"/>
                <a:gd name="connsiteX8" fmla="*/ 167133 w 558323"/>
                <a:gd name="connsiteY8" fmla="*/ 63009 h 769202"/>
                <a:gd name="connsiteX9" fmla="*/ 167133 w 558323"/>
                <a:gd name="connsiteY9" fmla="*/ 240097 h 769202"/>
                <a:gd name="connsiteX10" fmla="*/ 36482 w 558323"/>
                <a:gd name="connsiteY10" fmla="*/ 240097 h 769202"/>
                <a:gd name="connsiteX11" fmla="*/ 32311 w 558323"/>
                <a:gd name="connsiteY11" fmla="*/ 250393 h 769202"/>
                <a:gd name="connsiteX12" fmla="*/ 167133 w 558323"/>
                <a:gd name="connsiteY12" fmla="*/ 250393 h 769202"/>
                <a:gd name="connsiteX13" fmla="*/ 167133 w 558323"/>
                <a:gd name="connsiteY13" fmla="*/ 452217 h 769202"/>
                <a:gd name="connsiteX14" fmla="*/ -267 w 558323"/>
                <a:gd name="connsiteY14" fmla="*/ 452217 h 769202"/>
                <a:gd name="connsiteX15" fmla="*/ 420 w 558323"/>
                <a:gd name="connsiteY15" fmla="*/ 462513 h 769202"/>
                <a:gd name="connsiteX16" fmla="*/ 167133 w 558323"/>
                <a:gd name="connsiteY16" fmla="*/ 462513 h 769202"/>
                <a:gd name="connsiteX17" fmla="*/ 167133 w 558323"/>
                <a:gd name="connsiteY17" fmla="*/ 623523 h 769202"/>
                <a:gd name="connsiteX18" fmla="*/ 42237 w 558323"/>
                <a:gd name="connsiteY18" fmla="*/ 623523 h 769202"/>
                <a:gd name="connsiteX19" fmla="*/ 47068 w 558323"/>
                <a:gd name="connsiteY19" fmla="*/ 633766 h 769202"/>
                <a:gd name="connsiteX20" fmla="*/ 167133 w 558323"/>
                <a:gd name="connsiteY20" fmla="*/ 633766 h 769202"/>
                <a:gd name="connsiteX21" fmla="*/ 167133 w 558323"/>
                <a:gd name="connsiteY21" fmla="*/ 769117 h 769202"/>
                <a:gd name="connsiteX22" fmla="*/ 177376 w 558323"/>
                <a:gd name="connsiteY22" fmla="*/ 769117 h 769202"/>
                <a:gd name="connsiteX23" fmla="*/ 177376 w 558323"/>
                <a:gd name="connsiteY23" fmla="*/ 633767 h 769202"/>
                <a:gd name="connsiteX24" fmla="*/ 375187 w 558323"/>
                <a:gd name="connsiteY24" fmla="*/ 633767 h 769202"/>
                <a:gd name="connsiteX25" fmla="*/ 375187 w 558323"/>
                <a:gd name="connsiteY25" fmla="*/ 769117 h 769202"/>
                <a:gd name="connsiteX26" fmla="*/ 385457 w 558323"/>
                <a:gd name="connsiteY26" fmla="*/ 769117 h 769202"/>
                <a:gd name="connsiteX27" fmla="*/ 385457 w 558323"/>
                <a:gd name="connsiteY27" fmla="*/ 633767 h 769202"/>
                <a:gd name="connsiteX28" fmla="*/ 558057 w 558323"/>
                <a:gd name="connsiteY28" fmla="*/ 633767 h 769202"/>
                <a:gd name="connsiteX29" fmla="*/ 558057 w 558323"/>
                <a:gd name="connsiteY29" fmla="*/ 623524 h 769202"/>
                <a:gd name="connsiteX30" fmla="*/ 385457 w 558323"/>
                <a:gd name="connsiteY30" fmla="*/ 623524 h 769202"/>
                <a:gd name="connsiteX31" fmla="*/ 546403 w 558323"/>
                <a:gd name="connsiteY31" fmla="*/ 462513 h 769202"/>
                <a:gd name="connsiteX32" fmla="*/ 546467 w 558323"/>
                <a:gd name="connsiteY32" fmla="*/ 462513 h 769202"/>
                <a:gd name="connsiteX33" fmla="*/ 558057 w 558323"/>
                <a:gd name="connsiteY33" fmla="*/ 462513 h 769202"/>
                <a:gd name="connsiteX34" fmla="*/ 558057 w 558323"/>
                <a:gd name="connsiteY34" fmla="*/ 452217 h 769202"/>
                <a:gd name="connsiteX35" fmla="*/ 385457 w 558323"/>
                <a:gd name="connsiteY35" fmla="*/ 452217 h 769202"/>
                <a:gd name="connsiteX36" fmla="*/ 385457 w 558323"/>
                <a:gd name="connsiteY36" fmla="*/ 250393 h 769202"/>
                <a:gd name="connsiteX37" fmla="*/ 375187 w 558323"/>
                <a:gd name="connsiteY37" fmla="*/ 623524 h 769202"/>
                <a:gd name="connsiteX38" fmla="*/ 177376 w 558323"/>
                <a:gd name="connsiteY38" fmla="*/ 623524 h 769202"/>
                <a:gd name="connsiteX39" fmla="*/ 177376 w 558323"/>
                <a:gd name="connsiteY39" fmla="*/ 462513 h 769202"/>
                <a:gd name="connsiteX40" fmla="*/ 375187 w 558323"/>
                <a:gd name="connsiteY40" fmla="*/ 462513 h 769202"/>
                <a:gd name="connsiteX41" fmla="*/ 375187 w 558323"/>
                <a:gd name="connsiteY41" fmla="*/ 452217 h 769202"/>
                <a:gd name="connsiteX42" fmla="*/ 177376 w 558323"/>
                <a:gd name="connsiteY42" fmla="*/ 452217 h 769202"/>
                <a:gd name="connsiteX43" fmla="*/ 177376 w 558323"/>
                <a:gd name="connsiteY43" fmla="*/ 448178 h 769202"/>
                <a:gd name="connsiteX44" fmla="*/ 375187 w 558323"/>
                <a:gd name="connsiteY44" fmla="*/ 250393 h 76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58323" h="769202">
                  <a:moveTo>
                    <a:pt x="558057" y="250393"/>
                  </a:moveTo>
                  <a:lnTo>
                    <a:pt x="558057" y="240098"/>
                  </a:lnTo>
                  <a:lnTo>
                    <a:pt x="385457" y="240098"/>
                  </a:lnTo>
                  <a:lnTo>
                    <a:pt x="385457" y="-85"/>
                  </a:lnTo>
                  <a:lnTo>
                    <a:pt x="375187" y="-85"/>
                  </a:lnTo>
                  <a:lnTo>
                    <a:pt x="375187" y="240098"/>
                  </a:lnTo>
                  <a:lnTo>
                    <a:pt x="177376" y="240098"/>
                  </a:lnTo>
                  <a:lnTo>
                    <a:pt x="177376" y="54614"/>
                  </a:lnTo>
                  <a:cubicBezTo>
                    <a:pt x="173918" y="57333"/>
                    <a:pt x="170503" y="60131"/>
                    <a:pt x="167133" y="63009"/>
                  </a:cubicBezTo>
                  <a:lnTo>
                    <a:pt x="167133" y="240097"/>
                  </a:lnTo>
                  <a:lnTo>
                    <a:pt x="36482" y="240097"/>
                  </a:lnTo>
                  <a:cubicBezTo>
                    <a:pt x="35030" y="243502"/>
                    <a:pt x="33631" y="246934"/>
                    <a:pt x="32311" y="250393"/>
                  </a:cubicBezTo>
                  <a:lnTo>
                    <a:pt x="167133" y="250393"/>
                  </a:lnTo>
                  <a:lnTo>
                    <a:pt x="167133" y="452217"/>
                  </a:lnTo>
                  <a:lnTo>
                    <a:pt x="-267" y="452217"/>
                  </a:lnTo>
                  <a:cubicBezTo>
                    <a:pt x="-108" y="455675"/>
                    <a:pt x="130" y="459081"/>
                    <a:pt x="420" y="462513"/>
                  </a:cubicBezTo>
                  <a:lnTo>
                    <a:pt x="167133" y="462513"/>
                  </a:lnTo>
                  <a:lnTo>
                    <a:pt x="167133" y="623523"/>
                  </a:lnTo>
                  <a:lnTo>
                    <a:pt x="42237" y="623523"/>
                  </a:lnTo>
                  <a:cubicBezTo>
                    <a:pt x="43768" y="626982"/>
                    <a:pt x="45378" y="630387"/>
                    <a:pt x="47068" y="633766"/>
                  </a:cubicBezTo>
                  <a:lnTo>
                    <a:pt x="167133" y="633766"/>
                  </a:lnTo>
                  <a:lnTo>
                    <a:pt x="167133" y="769117"/>
                  </a:lnTo>
                  <a:lnTo>
                    <a:pt x="177376" y="769117"/>
                  </a:lnTo>
                  <a:lnTo>
                    <a:pt x="177376" y="633767"/>
                  </a:lnTo>
                  <a:lnTo>
                    <a:pt x="375187" y="633767"/>
                  </a:lnTo>
                  <a:lnTo>
                    <a:pt x="375187" y="769117"/>
                  </a:lnTo>
                  <a:lnTo>
                    <a:pt x="385457" y="769117"/>
                  </a:lnTo>
                  <a:lnTo>
                    <a:pt x="385457" y="633767"/>
                  </a:lnTo>
                  <a:lnTo>
                    <a:pt x="558057" y="633767"/>
                  </a:lnTo>
                  <a:lnTo>
                    <a:pt x="558057" y="623524"/>
                  </a:lnTo>
                  <a:lnTo>
                    <a:pt x="385457" y="623524"/>
                  </a:lnTo>
                  <a:cubicBezTo>
                    <a:pt x="385439" y="534618"/>
                    <a:pt x="457497" y="462531"/>
                    <a:pt x="546403" y="462513"/>
                  </a:cubicBezTo>
                  <a:cubicBezTo>
                    <a:pt x="546424" y="462513"/>
                    <a:pt x="546446" y="462513"/>
                    <a:pt x="546467" y="462513"/>
                  </a:cubicBezTo>
                  <a:lnTo>
                    <a:pt x="558057" y="462513"/>
                  </a:lnTo>
                  <a:lnTo>
                    <a:pt x="558057" y="452217"/>
                  </a:lnTo>
                  <a:lnTo>
                    <a:pt x="385457" y="452217"/>
                  </a:lnTo>
                  <a:lnTo>
                    <a:pt x="385457" y="250393"/>
                  </a:lnTo>
                  <a:close/>
                  <a:moveTo>
                    <a:pt x="375187" y="623524"/>
                  </a:moveTo>
                  <a:lnTo>
                    <a:pt x="177376" y="623524"/>
                  </a:lnTo>
                  <a:lnTo>
                    <a:pt x="177376" y="462513"/>
                  </a:lnTo>
                  <a:lnTo>
                    <a:pt x="375187" y="462513"/>
                  </a:lnTo>
                  <a:close/>
                  <a:moveTo>
                    <a:pt x="375187" y="452217"/>
                  </a:moveTo>
                  <a:lnTo>
                    <a:pt x="177376" y="452217"/>
                  </a:lnTo>
                  <a:lnTo>
                    <a:pt x="177376" y="448178"/>
                  </a:lnTo>
                  <a:cubicBezTo>
                    <a:pt x="177383" y="338938"/>
                    <a:pt x="265946" y="250386"/>
                    <a:pt x="375187" y="250393"/>
                  </a:cubicBezTo>
                  <a:close/>
                </a:path>
              </a:pathLst>
            </a:custGeom>
            <a:solidFill>
              <a:srgbClr val="E6E6E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5990821" y="551840"/>
              <a:ext cx="25286" cy="45530"/>
            </a:xfrm>
            <a:custGeom>
              <a:avLst/>
              <a:gdLst>
                <a:gd name="connsiteX0" fmla="*/ 21625 w 25286"/>
                <a:gd name="connsiteY0" fmla="*/ 45028 h 45530"/>
                <a:gd name="connsiteX1" fmla="*/ 14445 w 25286"/>
                <a:gd name="connsiteY1" fmla="*/ 42051 h 45530"/>
                <a:gd name="connsiteX2" fmla="*/ 153 w 25286"/>
                <a:gd name="connsiteY2" fmla="*/ 7514 h 45530"/>
                <a:gd name="connsiteX3" fmla="*/ 3130 w 25286"/>
                <a:gd name="connsiteY3" fmla="*/ 334 h 45530"/>
                <a:gd name="connsiteX4" fmla="*/ 10310 w 25286"/>
                <a:gd name="connsiteY4" fmla="*/ 3311 h 45530"/>
                <a:gd name="connsiteX5" fmla="*/ 24602 w 25286"/>
                <a:gd name="connsiteY5" fmla="*/ 37847 h 45530"/>
                <a:gd name="connsiteX6" fmla="*/ 21625 w 25286"/>
                <a:gd name="connsiteY6" fmla="*/ 45028 h 4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86" h="45530">
                  <a:moveTo>
                    <a:pt x="21625" y="45028"/>
                  </a:moveTo>
                  <a:cubicBezTo>
                    <a:pt x="18820" y="46185"/>
                    <a:pt x="15608" y="44853"/>
                    <a:pt x="14445" y="42051"/>
                  </a:cubicBezTo>
                  <a:lnTo>
                    <a:pt x="153" y="7514"/>
                  </a:lnTo>
                  <a:cubicBezTo>
                    <a:pt x="-1008" y="4709"/>
                    <a:pt x="325" y="1494"/>
                    <a:pt x="3130" y="334"/>
                  </a:cubicBezTo>
                  <a:cubicBezTo>
                    <a:pt x="5935" y="-827"/>
                    <a:pt x="9149" y="506"/>
                    <a:pt x="10310" y="3311"/>
                  </a:cubicBezTo>
                  <a:lnTo>
                    <a:pt x="24602" y="37847"/>
                  </a:lnTo>
                  <a:cubicBezTo>
                    <a:pt x="25759" y="40652"/>
                    <a:pt x="24427" y="43864"/>
                    <a:pt x="21625" y="45028"/>
                  </a:cubicBezTo>
                  <a:close/>
                </a:path>
              </a:pathLst>
            </a:custGeom>
            <a:solidFill>
              <a:srgbClr val="3F3D5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915676" y="198119"/>
              <a:ext cx="581618" cy="785103"/>
            </a:xfrm>
            <a:custGeom>
              <a:avLst/>
              <a:gdLst>
                <a:gd name="connsiteX0" fmla="*/ 385050 w 581618"/>
                <a:gd name="connsiteY0" fmla="*/ 142899 h 785103"/>
                <a:gd name="connsiteX1" fmla="*/ 385050 w 581618"/>
                <a:gd name="connsiteY1" fmla="*/ 142899 h 785103"/>
                <a:gd name="connsiteX2" fmla="*/ 342390 w 581618"/>
                <a:gd name="connsiteY2" fmla="*/ 39812 h 785103"/>
                <a:gd name="connsiteX3" fmla="*/ 258036 w 581618"/>
                <a:gd name="connsiteY3" fmla="*/ 4839 h 785103"/>
                <a:gd name="connsiteX4" fmla="*/ 258035 w 581618"/>
                <a:gd name="connsiteY4" fmla="*/ 4839 h 785103"/>
                <a:gd name="connsiteX5" fmla="*/ 39631 w 581618"/>
                <a:gd name="connsiteY5" fmla="*/ 95220 h 785103"/>
                <a:gd name="connsiteX6" fmla="*/ 4657 w 581618"/>
                <a:gd name="connsiteY6" fmla="*/ 179575 h 785103"/>
                <a:gd name="connsiteX7" fmla="*/ 4657 w 581618"/>
                <a:gd name="connsiteY7" fmla="*/ 179575 h 785103"/>
                <a:gd name="connsiteX8" fmla="*/ 238695 w 581618"/>
                <a:gd name="connsiteY8" fmla="*/ 745120 h 785103"/>
                <a:gd name="connsiteX9" fmla="*/ 323050 w 581618"/>
                <a:gd name="connsiteY9" fmla="*/ 780094 h 785103"/>
                <a:gd name="connsiteX10" fmla="*/ 323050 w 581618"/>
                <a:gd name="connsiteY10" fmla="*/ 780094 h 785103"/>
                <a:gd name="connsiteX11" fmla="*/ 541455 w 581618"/>
                <a:gd name="connsiteY11" fmla="*/ 689712 h 785103"/>
                <a:gd name="connsiteX12" fmla="*/ 576428 w 581618"/>
                <a:gd name="connsiteY12" fmla="*/ 605357 h 785103"/>
                <a:gd name="connsiteX13" fmla="*/ 576428 w 581618"/>
                <a:gd name="connsiteY13" fmla="*/ 605357 h 785103"/>
                <a:gd name="connsiteX14" fmla="*/ 415417 w 581618"/>
                <a:gd name="connsiteY14" fmla="*/ 216279 h 785103"/>
                <a:gd name="connsiteX15" fmla="*/ 415417 w 581618"/>
                <a:gd name="connsiteY15" fmla="*/ 216279 h 785103"/>
                <a:gd name="connsiteX16" fmla="*/ 417623 w 581618"/>
                <a:gd name="connsiteY16" fmla="*/ 210959 h 785103"/>
                <a:gd name="connsiteX17" fmla="*/ 417623 w 581618"/>
                <a:gd name="connsiteY17" fmla="*/ 210959 h 785103"/>
                <a:gd name="connsiteX18" fmla="*/ 390370 w 581618"/>
                <a:gd name="connsiteY18" fmla="*/ 145105 h 785103"/>
                <a:gd name="connsiteX19" fmla="*/ 385050 w 581618"/>
                <a:gd name="connsiteY19" fmla="*/ 142899 h 785103"/>
                <a:gd name="connsiteX20" fmla="*/ 385050 w 581618"/>
                <a:gd name="connsiteY20" fmla="*/ 142899 h 78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1618" h="785103">
                  <a:moveTo>
                    <a:pt x="385050" y="142899"/>
                  </a:moveTo>
                  <a:lnTo>
                    <a:pt x="385050" y="142899"/>
                  </a:lnTo>
                  <a:lnTo>
                    <a:pt x="342390" y="39812"/>
                  </a:lnTo>
                  <a:cubicBezTo>
                    <a:pt x="328754" y="6860"/>
                    <a:pt x="290987" y="-8798"/>
                    <a:pt x="258036" y="4839"/>
                  </a:cubicBezTo>
                  <a:lnTo>
                    <a:pt x="258035" y="4839"/>
                  </a:lnTo>
                  <a:lnTo>
                    <a:pt x="39631" y="95220"/>
                  </a:lnTo>
                  <a:cubicBezTo>
                    <a:pt x="6679" y="108857"/>
                    <a:pt x="-8979" y="146624"/>
                    <a:pt x="4657" y="179575"/>
                  </a:cubicBezTo>
                  <a:lnTo>
                    <a:pt x="4657" y="179575"/>
                  </a:lnTo>
                  <a:lnTo>
                    <a:pt x="238695" y="745120"/>
                  </a:lnTo>
                  <a:cubicBezTo>
                    <a:pt x="252332" y="778072"/>
                    <a:pt x="290098" y="793730"/>
                    <a:pt x="323050" y="780094"/>
                  </a:cubicBezTo>
                  <a:lnTo>
                    <a:pt x="323050" y="780094"/>
                  </a:lnTo>
                  <a:lnTo>
                    <a:pt x="541455" y="689712"/>
                  </a:lnTo>
                  <a:cubicBezTo>
                    <a:pt x="574406" y="676076"/>
                    <a:pt x="590065" y="638309"/>
                    <a:pt x="576428" y="605357"/>
                  </a:cubicBezTo>
                  <a:lnTo>
                    <a:pt x="576428" y="605357"/>
                  </a:lnTo>
                  <a:lnTo>
                    <a:pt x="415417" y="216279"/>
                  </a:lnTo>
                  <a:lnTo>
                    <a:pt x="415417" y="216279"/>
                  </a:lnTo>
                  <a:cubicBezTo>
                    <a:pt x="417495" y="215419"/>
                    <a:pt x="418482" y="213037"/>
                    <a:pt x="417623" y="210959"/>
                  </a:cubicBezTo>
                  <a:cubicBezTo>
                    <a:pt x="417623" y="210959"/>
                    <a:pt x="417623" y="210959"/>
                    <a:pt x="417623" y="210959"/>
                  </a:cubicBezTo>
                  <a:lnTo>
                    <a:pt x="390370" y="145105"/>
                  </a:lnTo>
                  <a:cubicBezTo>
                    <a:pt x="389510" y="143027"/>
                    <a:pt x="387128" y="142039"/>
                    <a:pt x="385050" y="142899"/>
                  </a:cubicBezTo>
                  <a:cubicBezTo>
                    <a:pt x="385050" y="142899"/>
                    <a:pt x="385050" y="142899"/>
                    <a:pt x="385050" y="142899"/>
                  </a:cubicBezTo>
                  <a:close/>
                </a:path>
              </a:pathLst>
            </a:custGeom>
            <a:solidFill>
              <a:srgbClr val="3F3D5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5933544" y="213886"/>
              <a:ext cx="549635" cy="752018"/>
            </a:xfrm>
            <a:custGeom>
              <a:avLst/>
              <a:gdLst>
                <a:gd name="connsiteX0" fmla="*/ 311987 w 549635"/>
                <a:gd name="connsiteY0" fmla="*/ 29698 h 752018"/>
                <a:gd name="connsiteX1" fmla="*/ 545689 w 549635"/>
                <a:gd name="connsiteY1" fmla="*/ 594430 h 752018"/>
                <a:gd name="connsiteX2" fmla="*/ 520061 w 549635"/>
                <a:gd name="connsiteY2" fmla="*/ 657204 h 752018"/>
                <a:gd name="connsiteX3" fmla="*/ 519593 w 549635"/>
                <a:gd name="connsiteY3" fmla="*/ 657436 h 752018"/>
                <a:gd name="connsiteX4" fmla="*/ 300126 w 549635"/>
                <a:gd name="connsiteY4" fmla="*/ 748257 h 752018"/>
                <a:gd name="connsiteX5" fmla="*/ 237107 w 549635"/>
                <a:gd name="connsiteY5" fmla="*/ 722129 h 752018"/>
                <a:gd name="connsiteX6" fmla="*/ 3405 w 549635"/>
                <a:gd name="connsiteY6" fmla="*/ 157397 h 752018"/>
                <a:gd name="connsiteX7" fmla="*/ 29538 w 549635"/>
                <a:gd name="connsiteY7" fmla="*/ 94414 h 752018"/>
                <a:gd name="connsiteX8" fmla="*/ 29546 w 549635"/>
                <a:gd name="connsiteY8" fmla="*/ 94410 h 752018"/>
                <a:gd name="connsiteX9" fmla="*/ 56162 w 549635"/>
                <a:gd name="connsiteY9" fmla="*/ 83396 h 752018"/>
                <a:gd name="connsiteX10" fmla="*/ 79188 w 549635"/>
                <a:gd name="connsiteY10" fmla="*/ 106205 h 752018"/>
                <a:gd name="connsiteX11" fmla="*/ 87863 w 549635"/>
                <a:gd name="connsiteY11" fmla="*/ 104456 h 752018"/>
                <a:gd name="connsiteX12" fmla="*/ 212988 w 549635"/>
                <a:gd name="connsiteY12" fmla="*/ 52675 h 752018"/>
                <a:gd name="connsiteX13" fmla="*/ 220278 w 549635"/>
                <a:gd name="connsiteY13" fmla="*/ 47781 h 752018"/>
                <a:gd name="connsiteX14" fmla="*/ 220534 w 549635"/>
                <a:gd name="connsiteY14" fmla="*/ 15461 h 752018"/>
                <a:gd name="connsiteX15" fmla="*/ 220473 w 549635"/>
                <a:gd name="connsiteY15" fmla="*/ 15399 h 752018"/>
                <a:gd name="connsiteX16" fmla="*/ 249013 w 549635"/>
                <a:gd name="connsiteY16" fmla="*/ 3589 h 752018"/>
                <a:gd name="connsiteX17" fmla="*/ 311987 w 549635"/>
                <a:gd name="connsiteY17" fmla="*/ 29698 h 75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9635" h="752018">
                  <a:moveTo>
                    <a:pt x="311987" y="29698"/>
                  </a:moveTo>
                  <a:lnTo>
                    <a:pt x="545689" y="594430"/>
                  </a:lnTo>
                  <a:cubicBezTo>
                    <a:pt x="555801" y="618842"/>
                    <a:pt x="544369" y="646844"/>
                    <a:pt x="520061" y="657204"/>
                  </a:cubicBezTo>
                  <a:cubicBezTo>
                    <a:pt x="519913" y="657297"/>
                    <a:pt x="519756" y="657374"/>
                    <a:pt x="519593" y="657436"/>
                  </a:cubicBezTo>
                  <a:lnTo>
                    <a:pt x="300126" y="748257"/>
                  </a:lnTo>
                  <a:cubicBezTo>
                    <a:pt x="275509" y="758440"/>
                    <a:pt x="247298" y="746743"/>
                    <a:pt x="237107" y="722129"/>
                  </a:cubicBezTo>
                  <a:lnTo>
                    <a:pt x="3405" y="157397"/>
                  </a:lnTo>
                  <a:cubicBezTo>
                    <a:pt x="-6771" y="132788"/>
                    <a:pt x="4929" y="104590"/>
                    <a:pt x="29538" y="94414"/>
                  </a:cubicBezTo>
                  <a:cubicBezTo>
                    <a:pt x="29541" y="94412"/>
                    <a:pt x="29543" y="94411"/>
                    <a:pt x="29546" y="94410"/>
                  </a:cubicBezTo>
                  <a:lnTo>
                    <a:pt x="56162" y="83396"/>
                  </a:lnTo>
                  <a:cubicBezTo>
                    <a:pt x="56222" y="96053"/>
                    <a:pt x="66530" y="106265"/>
                    <a:pt x="79188" y="106205"/>
                  </a:cubicBezTo>
                  <a:cubicBezTo>
                    <a:pt x="82165" y="106191"/>
                    <a:pt x="85112" y="105597"/>
                    <a:pt x="87863" y="104456"/>
                  </a:cubicBezTo>
                  <a:lnTo>
                    <a:pt x="212988" y="52675"/>
                  </a:lnTo>
                  <a:cubicBezTo>
                    <a:pt x="215719" y="51543"/>
                    <a:pt x="218196" y="49879"/>
                    <a:pt x="220278" y="47781"/>
                  </a:cubicBezTo>
                  <a:cubicBezTo>
                    <a:pt x="229273" y="38927"/>
                    <a:pt x="229388" y="24456"/>
                    <a:pt x="220534" y="15461"/>
                  </a:cubicBezTo>
                  <a:cubicBezTo>
                    <a:pt x="220514" y="15440"/>
                    <a:pt x="220494" y="15420"/>
                    <a:pt x="220473" y="15399"/>
                  </a:cubicBezTo>
                  <a:lnTo>
                    <a:pt x="249013" y="3589"/>
                  </a:lnTo>
                  <a:cubicBezTo>
                    <a:pt x="273612" y="-6588"/>
                    <a:pt x="301805" y="5101"/>
                    <a:pt x="311987" y="29698"/>
                  </a:cubicBezTo>
                  <a:close/>
                </a:path>
              </a:pathLst>
            </a:custGeom>
            <a:solidFill>
              <a:schemeClr val="accent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966441" y="492926"/>
              <a:ext cx="25286" cy="45530"/>
            </a:xfrm>
            <a:custGeom>
              <a:avLst/>
              <a:gdLst>
                <a:gd name="connsiteX0" fmla="*/ 21625 w 25286"/>
                <a:gd name="connsiteY0" fmla="*/ 45028 h 45530"/>
                <a:gd name="connsiteX1" fmla="*/ 14445 w 25286"/>
                <a:gd name="connsiteY1" fmla="*/ 42051 h 45530"/>
                <a:gd name="connsiteX2" fmla="*/ 153 w 25286"/>
                <a:gd name="connsiteY2" fmla="*/ 7514 h 45530"/>
                <a:gd name="connsiteX3" fmla="*/ 3130 w 25286"/>
                <a:gd name="connsiteY3" fmla="*/ 334 h 45530"/>
                <a:gd name="connsiteX4" fmla="*/ 10310 w 25286"/>
                <a:gd name="connsiteY4" fmla="*/ 3311 h 45530"/>
                <a:gd name="connsiteX5" fmla="*/ 24602 w 25286"/>
                <a:gd name="connsiteY5" fmla="*/ 37847 h 45530"/>
                <a:gd name="connsiteX6" fmla="*/ 21625 w 25286"/>
                <a:gd name="connsiteY6" fmla="*/ 45028 h 4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86" h="45530">
                  <a:moveTo>
                    <a:pt x="21625" y="45028"/>
                  </a:moveTo>
                  <a:cubicBezTo>
                    <a:pt x="18820" y="46184"/>
                    <a:pt x="15608" y="44853"/>
                    <a:pt x="14445" y="42051"/>
                  </a:cubicBezTo>
                  <a:lnTo>
                    <a:pt x="153" y="7514"/>
                  </a:lnTo>
                  <a:cubicBezTo>
                    <a:pt x="-1008" y="4709"/>
                    <a:pt x="325" y="1494"/>
                    <a:pt x="3130" y="334"/>
                  </a:cubicBezTo>
                  <a:cubicBezTo>
                    <a:pt x="5935" y="-827"/>
                    <a:pt x="9149" y="506"/>
                    <a:pt x="10310" y="3311"/>
                  </a:cubicBezTo>
                  <a:lnTo>
                    <a:pt x="24602" y="37847"/>
                  </a:lnTo>
                  <a:cubicBezTo>
                    <a:pt x="25759" y="40652"/>
                    <a:pt x="24427" y="43864"/>
                    <a:pt x="21625" y="45028"/>
                  </a:cubicBezTo>
                  <a:close/>
                </a:path>
              </a:pathLst>
            </a:custGeom>
            <a:solidFill>
              <a:srgbClr val="3F3D5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5937675" y="426288"/>
              <a:ext cx="25292" cy="45547"/>
            </a:xfrm>
            <a:custGeom>
              <a:avLst/>
              <a:gdLst>
                <a:gd name="connsiteX0" fmla="*/ 21632 w 25292"/>
                <a:gd name="connsiteY0" fmla="*/ 45045 h 45547"/>
                <a:gd name="connsiteX1" fmla="*/ 14452 w 25292"/>
                <a:gd name="connsiteY1" fmla="*/ 42068 h 45547"/>
                <a:gd name="connsiteX2" fmla="*/ 160 w 25292"/>
                <a:gd name="connsiteY2" fmla="*/ 7531 h 45547"/>
                <a:gd name="connsiteX3" fmla="*/ 3113 w 25292"/>
                <a:gd name="connsiteY3" fmla="*/ 341 h 45547"/>
                <a:gd name="connsiteX4" fmla="*/ 10303 w 25292"/>
                <a:gd name="connsiteY4" fmla="*/ 3294 h 45547"/>
                <a:gd name="connsiteX5" fmla="*/ 10317 w 25292"/>
                <a:gd name="connsiteY5" fmla="*/ 3328 h 45547"/>
                <a:gd name="connsiteX6" fmla="*/ 24609 w 25292"/>
                <a:gd name="connsiteY6" fmla="*/ 37864 h 45547"/>
                <a:gd name="connsiteX7" fmla="*/ 21632 w 25292"/>
                <a:gd name="connsiteY7" fmla="*/ 45045 h 4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292" h="45547">
                  <a:moveTo>
                    <a:pt x="21632" y="45045"/>
                  </a:moveTo>
                  <a:cubicBezTo>
                    <a:pt x="18827" y="46202"/>
                    <a:pt x="15615" y="44870"/>
                    <a:pt x="14452" y="42068"/>
                  </a:cubicBezTo>
                  <a:lnTo>
                    <a:pt x="160" y="7531"/>
                  </a:lnTo>
                  <a:cubicBezTo>
                    <a:pt x="-1011" y="4730"/>
                    <a:pt x="312" y="1511"/>
                    <a:pt x="3113" y="341"/>
                  </a:cubicBezTo>
                  <a:cubicBezTo>
                    <a:pt x="5913" y="-829"/>
                    <a:pt x="9133" y="493"/>
                    <a:pt x="10303" y="3294"/>
                  </a:cubicBezTo>
                  <a:cubicBezTo>
                    <a:pt x="10308" y="3305"/>
                    <a:pt x="10312" y="3317"/>
                    <a:pt x="10317" y="3328"/>
                  </a:cubicBezTo>
                  <a:lnTo>
                    <a:pt x="24609" y="37864"/>
                  </a:lnTo>
                  <a:cubicBezTo>
                    <a:pt x="25766" y="40669"/>
                    <a:pt x="24434" y="43881"/>
                    <a:pt x="21632" y="45045"/>
                  </a:cubicBezTo>
                  <a:close/>
                </a:path>
              </a:pathLst>
            </a:custGeom>
            <a:solidFill>
              <a:srgbClr val="3F3D5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039607" y="261569"/>
              <a:ext cx="45530" cy="25286"/>
            </a:xfrm>
            <a:custGeom>
              <a:avLst/>
              <a:gdLst>
                <a:gd name="connsiteX0" fmla="*/ 151 w 45530"/>
                <a:gd name="connsiteY0" fmla="*/ 21806 h 25286"/>
                <a:gd name="connsiteX1" fmla="*/ 3128 w 45530"/>
                <a:gd name="connsiteY1" fmla="*/ 14626 h 25286"/>
                <a:gd name="connsiteX2" fmla="*/ 37664 w 45530"/>
                <a:gd name="connsiteY2" fmla="*/ 334 h 25286"/>
                <a:gd name="connsiteX3" fmla="*/ 44845 w 45530"/>
                <a:gd name="connsiteY3" fmla="*/ 3311 h 25286"/>
                <a:gd name="connsiteX4" fmla="*/ 41868 w 45530"/>
                <a:gd name="connsiteY4" fmla="*/ 10491 h 25286"/>
                <a:gd name="connsiteX5" fmla="*/ 7331 w 45530"/>
                <a:gd name="connsiteY5" fmla="*/ 24784 h 25286"/>
                <a:gd name="connsiteX6" fmla="*/ 151 w 45530"/>
                <a:gd name="connsiteY6" fmla="*/ 21806 h 2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30" h="25286">
                  <a:moveTo>
                    <a:pt x="151" y="21806"/>
                  </a:moveTo>
                  <a:cubicBezTo>
                    <a:pt x="-1006" y="19002"/>
                    <a:pt x="326" y="15789"/>
                    <a:pt x="3128" y="14626"/>
                  </a:cubicBezTo>
                  <a:lnTo>
                    <a:pt x="37664" y="334"/>
                  </a:lnTo>
                  <a:cubicBezTo>
                    <a:pt x="40469" y="-827"/>
                    <a:pt x="43684" y="506"/>
                    <a:pt x="44845" y="3311"/>
                  </a:cubicBezTo>
                  <a:cubicBezTo>
                    <a:pt x="46006" y="6116"/>
                    <a:pt x="44673" y="9331"/>
                    <a:pt x="41868" y="10491"/>
                  </a:cubicBezTo>
                  <a:lnTo>
                    <a:pt x="7331" y="24784"/>
                  </a:lnTo>
                  <a:cubicBezTo>
                    <a:pt x="4526" y="25940"/>
                    <a:pt x="1314" y="24609"/>
                    <a:pt x="151" y="21806"/>
                  </a:cubicBezTo>
                  <a:close/>
                </a:path>
              </a:pathLst>
            </a:custGeom>
            <a:solidFill>
              <a:srgbClr val="FFFFFF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093443" y="253583"/>
              <a:ext cx="10993" cy="10993"/>
            </a:xfrm>
            <a:custGeom>
              <a:avLst/>
              <a:gdLst>
                <a:gd name="connsiteX0" fmla="*/ 10993 w 10993"/>
                <a:gd name="connsiteY0" fmla="*/ 5497 h 10993"/>
                <a:gd name="connsiteX1" fmla="*/ 5497 w 10993"/>
                <a:gd name="connsiteY1" fmla="*/ 10993 h 10993"/>
                <a:gd name="connsiteX2" fmla="*/ 0 w 10993"/>
                <a:gd name="connsiteY2" fmla="*/ 5497 h 10993"/>
                <a:gd name="connsiteX3" fmla="*/ 5497 w 10993"/>
                <a:gd name="connsiteY3" fmla="*/ 0 h 10993"/>
                <a:gd name="connsiteX4" fmla="*/ 10993 w 10993"/>
                <a:gd name="connsiteY4" fmla="*/ 5497 h 10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3" h="10993">
                  <a:moveTo>
                    <a:pt x="10993" y="5497"/>
                  </a:moveTo>
                  <a:cubicBezTo>
                    <a:pt x="10993" y="8532"/>
                    <a:pt x="8532" y="10993"/>
                    <a:pt x="5497" y="10993"/>
                  </a:cubicBezTo>
                  <a:cubicBezTo>
                    <a:pt x="2461" y="10993"/>
                    <a:pt x="0" y="8532"/>
                    <a:pt x="0" y="5497"/>
                  </a:cubicBezTo>
                  <a:cubicBezTo>
                    <a:pt x="0" y="2461"/>
                    <a:pt x="2461" y="0"/>
                    <a:pt x="5497" y="0"/>
                  </a:cubicBezTo>
                  <a:cubicBezTo>
                    <a:pt x="8532" y="0"/>
                    <a:pt x="10993" y="2461"/>
                    <a:pt x="10993" y="5497"/>
                  </a:cubicBezTo>
                  <a:close/>
                </a:path>
              </a:pathLst>
            </a:custGeom>
            <a:solidFill>
              <a:srgbClr val="FFFFFF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828300" y="1743076"/>
              <a:ext cx="2402630" cy="960419"/>
            </a:xfrm>
            <a:custGeom>
              <a:avLst/>
              <a:gdLst>
                <a:gd name="connsiteX0" fmla="*/ 462474 w 2402630"/>
                <a:gd name="connsiteY0" fmla="*/ 960334 h 960419"/>
                <a:gd name="connsiteX1" fmla="*/ 460388 w 2402630"/>
                <a:gd name="connsiteY1" fmla="*/ 960293 h 960419"/>
                <a:gd name="connsiteX2" fmla="*/ 419609 w 2402630"/>
                <a:gd name="connsiteY2" fmla="*/ 937101 h 960419"/>
                <a:gd name="connsiteX3" fmla="*/ 299007 w 2402630"/>
                <a:gd name="connsiteY3" fmla="*/ 806461 h 960419"/>
                <a:gd name="connsiteX4" fmla="*/ 212527 w 2402630"/>
                <a:gd name="connsiteY4" fmla="*/ 742459 h 960419"/>
                <a:gd name="connsiteX5" fmla="*/ 30677 w 2402630"/>
                <a:gd name="connsiteY5" fmla="*/ 572304 h 960419"/>
                <a:gd name="connsiteX6" fmla="*/ 187108 w 2402630"/>
                <a:gd name="connsiteY6" fmla="*/ 123054 h 960419"/>
                <a:gd name="connsiteX7" fmla="*/ 756492 w 2402630"/>
                <a:gd name="connsiteY7" fmla="*/ 246 h 960419"/>
                <a:gd name="connsiteX8" fmla="*/ 819490 w 2402630"/>
                <a:gd name="connsiteY8" fmla="*/ -85 h 960419"/>
                <a:gd name="connsiteX9" fmla="*/ 819490 w 2402630"/>
                <a:gd name="connsiteY9" fmla="*/ -85 h 960419"/>
                <a:gd name="connsiteX10" fmla="*/ 1904264 w 2402630"/>
                <a:gd name="connsiteY10" fmla="*/ 99103 h 960419"/>
                <a:gd name="connsiteX11" fmla="*/ 2247897 w 2402630"/>
                <a:gd name="connsiteY11" fmla="*/ 213215 h 960419"/>
                <a:gd name="connsiteX12" fmla="*/ 2401968 w 2402630"/>
                <a:gd name="connsiteY12" fmla="*/ 473511 h 960419"/>
                <a:gd name="connsiteX13" fmla="*/ 2117650 w 2402630"/>
                <a:gd name="connsiteY13" fmla="*/ 737945 h 960419"/>
                <a:gd name="connsiteX14" fmla="*/ 1724549 w 2402630"/>
                <a:gd name="connsiteY14" fmla="*/ 728031 h 960419"/>
                <a:gd name="connsiteX15" fmla="*/ 1631605 w 2402630"/>
                <a:gd name="connsiteY15" fmla="*/ 716300 h 960419"/>
                <a:gd name="connsiteX16" fmla="*/ 632042 w 2402630"/>
                <a:gd name="connsiteY16" fmla="*/ 802774 h 960419"/>
                <a:gd name="connsiteX17" fmla="*/ 605398 w 2402630"/>
                <a:gd name="connsiteY17" fmla="*/ 807875 h 960419"/>
                <a:gd name="connsiteX18" fmla="*/ 502017 w 2402630"/>
                <a:gd name="connsiteY18" fmla="*/ 940911 h 960419"/>
                <a:gd name="connsiteX19" fmla="*/ 462474 w 2402630"/>
                <a:gd name="connsiteY19" fmla="*/ 960334 h 96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02630" h="960419">
                  <a:moveTo>
                    <a:pt x="462474" y="960334"/>
                  </a:moveTo>
                  <a:cubicBezTo>
                    <a:pt x="461781" y="960334"/>
                    <a:pt x="461088" y="960320"/>
                    <a:pt x="460388" y="960293"/>
                  </a:cubicBezTo>
                  <a:cubicBezTo>
                    <a:pt x="443821" y="959692"/>
                    <a:pt x="428594" y="951032"/>
                    <a:pt x="419609" y="937101"/>
                  </a:cubicBezTo>
                  <a:cubicBezTo>
                    <a:pt x="386452" y="887543"/>
                    <a:pt x="345761" y="843466"/>
                    <a:pt x="299007" y="806461"/>
                  </a:cubicBezTo>
                  <a:cubicBezTo>
                    <a:pt x="270704" y="783838"/>
                    <a:pt x="241127" y="762804"/>
                    <a:pt x="212527" y="742459"/>
                  </a:cubicBezTo>
                  <a:cubicBezTo>
                    <a:pt x="138739" y="689994"/>
                    <a:pt x="69251" y="640580"/>
                    <a:pt x="30677" y="572304"/>
                  </a:cubicBezTo>
                  <a:cubicBezTo>
                    <a:pt x="-53424" y="423422"/>
                    <a:pt x="45618" y="216052"/>
                    <a:pt x="187108" y="123054"/>
                  </a:cubicBezTo>
                  <a:cubicBezTo>
                    <a:pt x="345809" y="18751"/>
                    <a:pt x="554554" y="2390"/>
                    <a:pt x="756492" y="246"/>
                  </a:cubicBezTo>
                  <a:cubicBezTo>
                    <a:pt x="777479" y="24"/>
                    <a:pt x="798478" y="-87"/>
                    <a:pt x="819490" y="-85"/>
                  </a:cubicBezTo>
                  <a:lnTo>
                    <a:pt x="819490" y="-85"/>
                  </a:lnTo>
                  <a:cubicBezTo>
                    <a:pt x="1183340" y="54"/>
                    <a:pt x="1546423" y="33253"/>
                    <a:pt x="1904264" y="99103"/>
                  </a:cubicBezTo>
                  <a:cubicBezTo>
                    <a:pt x="2023254" y="121056"/>
                    <a:pt x="2147807" y="147950"/>
                    <a:pt x="2247897" y="213215"/>
                  </a:cubicBezTo>
                  <a:cubicBezTo>
                    <a:pt x="2347392" y="278094"/>
                    <a:pt x="2407867" y="380264"/>
                    <a:pt x="2401968" y="473511"/>
                  </a:cubicBezTo>
                  <a:cubicBezTo>
                    <a:pt x="2393354" y="609637"/>
                    <a:pt x="2249051" y="711352"/>
                    <a:pt x="2117650" y="737945"/>
                  </a:cubicBezTo>
                  <a:cubicBezTo>
                    <a:pt x="1992404" y="763272"/>
                    <a:pt x="1862293" y="746157"/>
                    <a:pt x="1724549" y="728031"/>
                  </a:cubicBezTo>
                  <a:cubicBezTo>
                    <a:pt x="1694139" y="724032"/>
                    <a:pt x="1662698" y="719895"/>
                    <a:pt x="1631605" y="716300"/>
                  </a:cubicBezTo>
                  <a:cubicBezTo>
                    <a:pt x="1293691" y="677242"/>
                    <a:pt x="658898" y="797629"/>
                    <a:pt x="632042" y="802774"/>
                  </a:cubicBezTo>
                  <a:lnTo>
                    <a:pt x="605398" y="807875"/>
                  </a:lnTo>
                  <a:lnTo>
                    <a:pt x="502017" y="940911"/>
                  </a:lnTo>
                  <a:cubicBezTo>
                    <a:pt x="492591" y="953204"/>
                    <a:pt x="477964" y="960388"/>
                    <a:pt x="462474" y="960334"/>
                  </a:cubicBezTo>
                  <a:close/>
                </a:path>
              </a:pathLst>
            </a:custGeom>
            <a:solidFill>
              <a:schemeClr val="accent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7336486" y="1977272"/>
              <a:ext cx="1490397" cy="62151"/>
            </a:xfrm>
            <a:custGeom>
              <a:avLst/>
              <a:gdLst>
                <a:gd name="connsiteX0" fmla="*/ 1459056 w 1490397"/>
                <a:gd name="connsiteY0" fmla="*/ 62066 h 62151"/>
                <a:gd name="connsiteX1" fmla="*/ 30809 w 1490397"/>
                <a:gd name="connsiteY1" fmla="*/ 62066 h 62151"/>
                <a:gd name="connsiteX2" fmla="*/ -267 w 1490397"/>
                <a:gd name="connsiteY2" fmla="*/ 30990 h 62151"/>
                <a:gd name="connsiteX3" fmla="*/ 30809 w 1490397"/>
                <a:gd name="connsiteY3" fmla="*/ -85 h 62151"/>
                <a:gd name="connsiteX4" fmla="*/ 1459056 w 1490397"/>
                <a:gd name="connsiteY4" fmla="*/ -85 h 62151"/>
                <a:gd name="connsiteX5" fmla="*/ 1490131 w 1490397"/>
                <a:gd name="connsiteY5" fmla="*/ 30991 h 62151"/>
                <a:gd name="connsiteX6" fmla="*/ 1459056 w 1490397"/>
                <a:gd name="connsiteY6" fmla="*/ 62066 h 6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397" h="62151">
                  <a:moveTo>
                    <a:pt x="1459056" y="62066"/>
                  </a:moveTo>
                  <a:lnTo>
                    <a:pt x="30809" y="62066"/>
                  </a:lnTo>
                  <a:cubicBezTo>
                    <a:pt x="13646" y="62066"/>
                    <a:pt x="-267" y="48153"/>
                    <a:pt x="-267" y="30990"/>
                  </a:cubicBezTo>
                  <a:cubicBezTo>
                    <a:pt x="-267" y="13828"/>
                    <a:pt x="13646" y="-85"/>
                    <a:pt x="30809" y="-85"/>
                  </a:cubicBezTo>
                  <a:lnTo>
                    <a:pt x="1459056" y="-85"/>
                  </a:lnTo>
                  <a:cubicBezTo>
                    <a:pt x="1476218" y="-85"/>
                    <a:pt x="1490131" y="13828"/>
                    <a:pt x="1490131" y="30991"/>
                  </a:cubicBezTo>
                  <a:cubicBezTo>
                    <a:pt x="1490131" y="48153"/>
                    <a:pt x="1476218" y="62066"/>
                    <a:pt x="1459056" y="62066"/>
                  </a:cubicBezTo>
                  <a:close/>
                </a:path>
              </a:pathLst>
            </a:custGeom>
            <a:solidFill>
              <a:srgbClr val="FFFFFF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7336497" y="2168017"/>
              <a:ext cx="1490332" cy="62151"/>
            </a:xfrm>
            <a:custGeom>
              <a:avLst/>
              <a:gdLst>
                <a:gd name="connsiteX0" fmla="*/ 1459045 w 1490332"/>
                <a:gd name="connsiteY0" fmla="*/ 62066 h 62151"/>
                <a:gd name="connsiteX1" fmla="*/ 30798 w 1490332"/>
                <a:gd name="connsiteY1" fmla="*/ 62066 h 62151"/>
                <a:gd name="connsiteX2" fmla="*/ -267 w 1490332"/>
                <a:gd name="connsiteY2" fmla="*/ 30979 h 62151"/>
                <a:gd name="connsiteX3" fmla="*/ 30733 w 1490332"/>
                <a:gd name="connsiteY3" fmla="*/ -85 h 62151"/>
                <a:gd name="connsiteX4" fmla="*/ 1459045 w 1490332"/>
                <a:gd name="connsiteY4" fmla="*/ -85 h 62151"/>
                <a:gd name="connsiteX5" fmla="*/ 1490066 w 1490332"/>
                <a:gd name="connsiteY5" fmla="*/ 31045 h 62151"/>
                <a:gd name="connsiteX6" fmla="*/ 1459045 w 1490332"/>
                <a:gd name="connsiteY6" fmla="*/ 62066 h 6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332" h="62151">
                  <a:moveTo>
                    <a:pt x="1459045" y="62066"/>
                  </a:moveTo>
                  <a:lnTo>
                    <a:pt x="30798" y="62066"/>
                  </a:lnTo>
                  <a:cubicBezTo>
                    <a:pt x="13635" y="62060"/>
                    <a:pt x="-273" y="48142"/>
                    <a:pt x="-267" y="30979"/>
                  </a:cubicBezTo>
                  <a:cubicBezTo>
                    <a:pt x="-261" y="13851"/>
                    <a:pt x="13604" y="-43"/>
                    <a:pt x="30733" y="-85"/>
                  </a:cubicBezTo>
                  <a:lnTo>
                    <a:pt x="1459045" y="-85"/>
                  </a:lnTo>
                  <a:cubicBezTo>
                    <a:pt x="1476207" y="-55"/>
                    <a:pt x="1490096" y="13882"/>
                    <a:pt x="1490066" y="31045"/>
                  </a:cubicBezTo>
                  <a:cubicBezTo>
                    <a:pt x="1490036" y="48165"/>
                    <a:pt x="1476165" y="62036"/>
                    <a:pt x="1459045" y="62066"/>
                  </a:cubicBezTo>
                  <a:close/>
                </a:path>
              </a:pathLst>
            </a:custGeom>
            <a:solidFill>
              <a:srgbClr val="FFFFFF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7336540" y="2358758"/>
              <a:ext cx="228484" cy="62150"/>
            </a:xfrm>
            <a:custGeom>
              <a:avLst/>
              <a:gdLst>
                <a:gd name="connsiteX0" fmla="*/ 197196 w 228484"/>
                <a:gd name="connsiteY0" fmla="*/ 62066 h 62150"/>
                <a:gd name="connsiteX1" fmla="*/ 30755 w 228484"/>
                <a:gd name="connsiteY1" fmla="*/ 62066 h 62150"/>
                <a:gd name="connsiteX2" fmla="*/ -267 w 228484"/>
                <a:gd name="connsiteY2" fmla="*/ 30936 h 62150"/>
                <a:gd name="connsiteX3" fmla="*/ 30755 w 228484"/>
                <a:gd name="connsiteY3" fmla="*/ -85 h 62150"/>
                <a:gd name="connsiteX4" fmla="*/ 197196 w 228484"/>
                <a:gd name="connsiteY4" fmla="*/ -85 h 62150"/>
                <a:gd name="connsiteX5" fmla="*/ 228217 w 228484"/>
                <a:gd name="connsiteY5" fmla="*/ 31044 h 62150"/>
                <a:gd name="connsiteX6" fmla="*/ 197196 w 228484"/>
                <a:gd name="connsiteY6" fmla="*/ 62066 h 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484" h="62150">
                  <a:moveTo>
                    <a:pt x="197196" y="62066"/>
                  </a:moveTo>
                  <a:lnTo>
                    <a:pt x="30755" y="62066"/>
                  </a:lnTo>
                  <a:cubicBezTo>
                    <a:pt x="13592" y="62036"/>
                    <a:pt x="-296" y="48099"/>
                    <a:pt x="-267" y="30936"/>
                  </a:cubicBezTo>
                  <a:cubicBezTo>
                    <a:pt x="-237" y="13816"/>
                    <a:pt x="13634" y="-56"/>
                    <a:pt x="30755" y="-85"/>
                  </a:cubicBezTo>
                  <a:lnTo>
                    <a:pt x="197196" y="-85"/>
                  </a:lnTo>
                  <a:cubicBezTo>
                    <a:pt x="214358" y="-56"/>
                    <a:pt x="228247" y="13882"/>
                    <a:pt x="228217" y="31044"/>
                  </a:cubicBezTo>
                  <a:cubicBezTo>
                    <a:pt x="228187" y="48165"/>
                    <a:pt x="214316" y="62036"/>
                    <a:pt x="197196" y="62066"/>
                  </a:cubicBezTo>
                  <a:close/>
                </a:path>
              </a:pathLst>
            </a:custGeom>
            <a:solidFill>
              <a:srgbClr val="FFFFFF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7157625" y="2618037"/>
              <a:ext cx="302107" cy="302107"/>
            </a:xfrm>
            <a:custGeom>
              <a:avLst/>
              <a:gdLst>
                <a:gd name="connsiteX0" fmla="*/ 302107 w 302107"/>
                <a:gd name="connsiteY0" fmla="*/ 151054 h 302107"/>
                <a:gd name="connsiteX1" fmla="*/ 151053 w 302107"/>
                <a:gd name="connsiteY1" fmla="*/ 302107 h 302107"/>
                <a:gd name="connsiteX2" fmla="*/ 0 w 302107"/>
                <a:gd name="connsiteY2" fmla="*/ 151054 h 302107"/>
                <a:gd name="connsiteX3" fmla="*/ 151053 w 302107"/>
                <a:gd name="connsiteY3" fmla="*/ 0 h 302107"/>
                <a:gd name="connsiteX4" fmla="*/ 302107 w 302107"/>
                <a:gd name="connsiteY4" fmla="*/ 151054 h 30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107" h="302107">
                  <a:moveTo>
                    <a:pt x="302107" y="151054"/>
                  </a:moveTo>
                  <a:cubicBezTo>
                    <a:pt x="302107" y="234478"/>
                    <a:pt x="234478" y="302107"/>
                    <a:pt x="151053" y="302107"/>
                  </a:cubicBezTo>
                  <a:cubicBezTo>
                    <a:pt x="67629" y="302107"/>
                    <a:pt x="0" y="234478"/>
                    <a:pt x="0" y="151054"/>
                  </a:cubicBezTo>
                  <a:cubicBezTo>
                    <a:pt x="0" y="67629"/>
                    <a:pt x="67629" y="0"/>
                    <a:pt x="151053" y="0"/>
                  </a:cubicBezTo>
                  <a:cubicBezTo>
                    <a:pt x="234478" y="0"/>
                    <a:pt x="302107" y="67629"/>
                    <a:pt x="302107" y="151054"/>
                  </a:cubicBezTo>
                  <a:close/>
                </a:path>
              </a:pathLst>
            </a:custGeom>
            <a:solidFill>
              <a:srgbClr val="FFFFFF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7155781" y="2616193"/>
              <a:ext cx="305794" cy="305795"/>
            </a:xfrm>
            <a:custGeom>
              <a:avLst/>
              <a:gdLst>
                <a:gd name="connsiteX0" fmla="*/ 152631 w 305794"/>
                <a:gd name="connsiteY0" fmla="*/ 305710 h 305795"/>
                <a:gd name="connsiteX1" fmla="*/ -267 w 305794"/>
                <a:gd name="connsiteY1" fmla="*/ 152812 h 305795"/>
                <a:gd name="connsiteX2" fmla="*/ 152631 w 305794"/>
                <a:gd name="connsiteY2" fmla="*/ -85 h 305795"/>
                <a:gd name="connsiteX3" fmla="*/ 305528 w 305794"/>
                <a:gd name="connsiteY3" fmla="*/ 152811 h 305795"/>
                <a:gd name="connsiteX4" fmla="*/ 152631 w 305794"/>
                <a:gd name="connsiteY4" fmla="*/ 305710 h 30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94" h="305795">
                  <a:moveTo>
                    <a:pt x="152631" y="305710"/>
                  </a:moveTo>
                  <a:cubicBezTo>
                    <a:pt x="68188" y="305710"/>
                    <a:pt x="-267" y="237255"/>
                    <a:pt x="-267" y="152812"/>
                  </a:cubicBezTo>
                  <a:cubicBezTo>
                    <a:pt x="-267" y="68369"/>
                    <a:pt x="68188" y="-85"/>
                    <a:pt x="152631" y="-85"/>
                  </a:cubicBezTo>
                  <a:cubicBezTo>
                    <a:pt x="237073" y="-85"/>
                    <a:pt x="305528" y="68369"/>
                    <a:pt x="305528" y="152811"/>
                  </a:cubicBezTo>
                  <a:cubicBezTo>
                    <a:pt x="305433" y="237215"/>
                    <a:pt x="237034" y="305614"/>
                    <a:pt x="152631" y="305710"/>
                  </a:cubicBezTo>
                  <a:close/>
                </a:path>
              </a:pathLst>
            </a:custGeom>
            <a:solidFill>
              <a:srgbClr val="3F3D5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7252350" y="2705184"/>
              <a:ext cx="144320" cy="124276"/>
            </a:xfrm>
            <a:custGeom>
              <a:avLst/>
              <a:gdLst>
                <a:gd name="connsiteX0" fmla="*/ 44753 w 144320"/>
                <a:gd name="connsiteY0" fmla="*/ 124191 h 124276"/>
                <a:gd name="connsiteX1" fmla="*/ 43787 w 144320"/>
                <a:gd name="connsiteY1" fmla="*/ 124165 h 124276"/>
                <a:gd name="connsiteX2" fmla="*/ 29144 w 144320"/>
                <a:gd name="connsiteY2" fmla="*/ 116557 h 124276"/>
                <a:gd name="connsiteX3" fmla="*/ 3900 w 144320"/>
                <a:gd name="connsiteY3" fmla="*/ 84103 h 124276"/>
                <a:gd name="connsiteX4" fmla="*/ 7359 w 144320"/>
                <a:gd name="connsiteY4" fmla="*/ 56371 h 124276"/>
                <a:gd name="connsiteX5" fmla="*/ 7364 w 144320"/>
                <a:gd name="connsiteY5" fmla="*/ 56367 h 124276"/>
                <a:gd name="connsiteX6" fmla="*/ 8273 w 144320"/>
                <a:gd name="connsiteY6" fmla="*/ 55660 h 124276"/>
                <a:gd name="connsiteX7" fmla="*/ 36003 w 144320"/>
                <a:gd name="connsiteY7" fmla="*/ 59112 h 124276"/>
                <a:gd name="connsiteX8" fmla="*/ 36014 w 144320"/>
                <a:gd name="connsiteY8" fmla="*/ 59126 h 124276"/>
                <a:gd name="connsiteX9" fmla="*/ 56244 w 144320"/>
                <a:gd name="connsiteY9" fmla="*/ 61641 h 124276"/>
                <a:gd name="connsiteX10" fmla="*/ 57844 w 144320"/>
                <a:gd name="connsiteY10" fmla="*/ 60189 h 124276"/>
                <a:gd name="connsiteX11" fmla="*/ 109098 w 144320"/>
                <a:gd name="connsiteY11" fmla="*/ 6078 h 124276"/>
                <a:gd name="connsiteX12" fmla="*/ 137041 w 144320"/>
                <a:gd name="connsiteY12" fmla="*/ 5319 h 124276"/>
                <a:gd name="connsiteX13" fmla="*/ 137881 w 144320"/>
                <a:gd name="connsiteY13" fmla="*/ 6120 h 124276"/>
                <a:gd name="connsiteX14" fmla="*/ 138642 w 144320"/>
                <a:gd name="connsiteY14" fmla="*/ 34054 h 124276"/>
                <a:gd name="connsiteX15" fmla="*/ 138635 w 144320"/>
                <a:gd name="connsiteY15" fmla="*/ 34060 h 124276"/>
                <a:gd name="connsiteX16" fmla="*/ 59095 w 144320"/>
                <a:gd name="connsiteY16" fmla="*/ 118017 h 124276"/>
                <a:gd name="connsiteX17" fmla="*/ 44753 w 144320"/>
                <a:gd name="connsiteY17" fmla="*/ 124191 h 12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4320" h="124276">
                  <a:moveTo>
                    <a:pt x="44753" y="124191"/>
                  </a:moveTo>
                  <a:cubicBezTo>
                    <a:pt x="44431" y="124191"/>
                    <a:pt x="44109" y="124181"/>
                    <a:pt x="43787" y="124165"/>
                  </a:cubicBezTo>
                  <a:cubicBezTo>
                    <a:pt x="38030" y="123887"/>
                    <a:pt x="32681" y="121108"/>
                    <a:pt x="29144" y="116557"/>
                  </a:cubicBezTo>
                  <a:lnTo>
                    <a:pt x="3900" y="84103"/>
                  </a:lnTo>
                  <a:cubicBezTo>
                    <a:pt x="-2803" y="75490"/>
                    <a:pt x="-1254" y="63074"/>
                    <a:pt x="7359" y="56371"/>
                  </a:cubicBezTo>
                  <a:cubicBezTo>
                    <a:pt x="7360" y="56369"/>
                    <a:pt x="7362" y="56368"/>
                    <a:pt x="7364" y="56367"/>
                  </a:cubicBezTo>
                  <a:lnTo>
                    <a:pt x="8273" y="55660"/>
                  </a:lnTo>
                  <a:cubicBezTo>
                    <a:pt x="16883" y="48956"/>
                    <a:pt x="29298" y="50501"/>
                    <a:pt x="36003" y="59112"/>
                  </a:cubicBezTo>
                  <a:cubicBezTo>
                    <a:pt x="36007" y="59117"/>
                    <a:pt x="36010" y="59121"/>
                    <a:pt x="36014" y="59126"/>
                  </a:cubicBezTo>
                  <a:cubicBezTo>
                    <a:pt x="40907" y="65407"/>
                    <a:pt x="49963" y="66533"/>
                    <a:pt x="56244" y="61641"/>
                  </a:cubicBezTo>
                  <a:cubicBezTo>
                    <a:pt x="56813" y="61198"/>
                    <a:pt x="57348" y="60712"/>
                    <a:pt x="57844" y="60189"/>
                  </a:cubicBezTo>
                  <a:lnTo>
                    <a:pt x="109098" y="6078"/>
                  </a:lnTo>
                  <a:cubicBezTo>
                    <a:pt x="116611" y="-1834"/>
                    <a:pt x="129110" y="-2173"/>
                    <a:pt x="137041" y="5319"/>
                  </a:cubicBezTo>
                  <a:lnTo>
                    <a:pt x="137881" y="6120"/>
                  </a:lnTo>
                  <a:cubicBezTo>
                    <a:pt x="145805" y="13624"/>
                    <a:pt x="146146" y="26130"/>
                    <a:pt x="138642" y="34054"/>
                  </a:cubicBezTo>
                  <a:cubicBezTo>
                    <a:pt x="138639" y="34056"/>
                    <a:pt x="138638" y="34058"/>
                    <a:pt x="138635" y="34060"/>
                  </a:cubicBezTo>
                  <a:lnTo>
                    <a:pt x="59095" y="118017"/>
                  </a:lnTo>
                  <a:cubicBezTo>
                    <a:pt x="55366" y="121959"/>
                    <a:pt x="50179" y="124192"/>
                    <a:pt x="44753" y="124191"/>
                  </a:cubicBezTo>
                  <a:close/>
                </a:path>
              </a:pathLst>
            </a:custGeom>
            <a:solidFill>
              <a:srgbClr val="FFFFFF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4395204" y="140892"/>
              <a:ext cx="598144" cy="711558"/>
            </a:xfrm>
            <a:custGeom>
              <a:avLst/>
              <a:gdLst>
                <a:gd name="connsiteX0" fmla="*/ 92729 w 598144"/>
                <a:gd name="connsiteY0" fmla="*/ 675519 h 711558"/>
                <a:gd name="connsiteX1" fmla="*/ 315 w 598144"/>
                <a:gd name="connsiteY1" fmla="*/ 119771 h 711558"/>
                <a:gd name="connsiteX2" fmla="*/ 35687 w 598144"/>
                <a:gd name="connsiteY2" fmla="*/ 70289 h 711558"/>
                <a:gd name="connsiteX3" fmla="*/ 455400 w 598144"/>
                <a:gd name="connsiteY3" fmla="*/ 496 h 711558"/>
                <a:gd name="connsiteX4" fmla="*/ 504882 w 598144"/>
                <a:gd name="connsiteY4" fmla="*/ 35868 h 711558"/>
                <a:gd name="connsiteX5" fmla="*/ 597296 w 598144"/>
                <a:gd name="connsiteY5" fmla="*/ 591617 h 711558"/>
                <a:gd name="connsiteX6" fmla="*/ 561924 w 598144"/>
                <a:gd name="connsiteY6" fmla="*/ 641098 h 711558"/>
                <a:gd name="connsiteX7" fmla="*/ 142211 w 598144"/>
                <a:gd name="connsiteY7" fmla="*/ 710891 h 711558"/>
                <a:gd name="connsiteX8" fmla="*/ 92729 w 598144"/>
                <a:gd name="connsiteY8" fmla="*/ 675519 h 71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144" h="711558">
                  <a:moveTo>
                    <a:pt x="92729" y="675519"/>
                  </a:moveTo>
                  <a:lnTo>
                    <a:pt x="315" y="119771"/>
                  </a:lnTo>
                  <a:cubicBezTo>
                    <a:pt x="-3553" y="96346"/>
                    <a:pt x="12271" y="74210"/>
                    <a:pt x="35687" y="70289"/>
                  </a:cubicBezTo>
                  <a:lnTo>
                    <a:pt x="455400" y="496"/>
                  </a:lnTo>
                  <a:cubicBezTo>
                    <a:pt x="478825" y="-3372"/>
                    <a:pt x="500961" y="12452"/>
                    <a:pt x="504882" y="35868"/>
                  </a:cubicBezTo>
                  <a:lnTo>
                    <a:pt x="597296" y="591617"/>
                  </a:lnTo>
                  <a:cubicBezTo>
                    <a:pt x="601164" y="615042"/>
                    <a:pt x="585340" y="637177"/>
                    <a:pt x="561924" y="641098"/>
                  </a:cubicBezTo>
                  <a:lnTo>
                    <a:pt x="142211" y="710891"/>
                  </a:lnTo>
                  <a:cubicBezTo>
                    <a:pt x="118786" y="714759"/>
                    <a:pt x="96650" y="698936"/>
                    <a:pt x="92729" y="675519"/>
                  </a:cubicBezTo>
                  <a:close/>
                </a:path>
              </a:pathLst>
            </a:custGeom>
            <a:solidFill>
              <a:srgbClr val="3F3D5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4432524" y="179131"/>
              <a:ext cx="523502" cy="614137"/>
            </a:xfrm>
            <a:custGeom>
              <a:avLst/>
              <a:gdLst>
                <a:gd name="connsiteX0" fmla="*/ 59690 w 523502"/>
                <a:gd name="connsiteY0" fmla="*/ 464068 h 614137"/>
                <a:gd name="connsiteX1" fmla="*/ 278 w 523502"/>
                <a:gd name="connsiteY1" fmla="*/ 106782 h 614137"/>
                <a:gd name="connsiteX2" fmla="*/ 33405 w 523502"/>
                <a:gd name="connsiteY2" fmla="*/ 60441 h 614137"/>
                <a:gd name="connsiteX3" fmla="*/ 394113 w 523502"/>
                <a:gd name="connsiteY3" fmla="*/ 460 h 614137"/>
                <a:gd name="connsiteX4" fmla="*/ 440456 w 523502"/>
                <a:gd name="connsiteY4" fmla="*/ 33586 h 614137"/>
                <a:gd name="connsiteX5" fmla="*/ 522692 w 523502"/>
                <a:gd name="connsiteY5" fmla="*/ 528126 h 614137"/>
                <a:gd name="connsiteX6" fmla="*/ 489563 w 523502"/>
                <a:gd name="connsiteY6" fmla="*/ 574467 h 614137"/>
                <a:gd name="connsiteX7" fmla="*/ 266112 w 523502"/>
                <a:gd name="connsiteY7" fmla="*/ 611624 h 614137"/>
                <a:gd name="connsiteX8" fmla="*/ 59690 w 523502"/>
                <a:gd name="connsiteY8" fmla="*/ 464068 h 61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502" h="614137">
                  <a:moveTo>
                    <a:pt x="59690" y="464068"/>
                  </a:moveTo>
                  <a:lnTo>
                    <a:pt x="278" y="106782"/>
                  </a:lnTo>
                  <a:cubicBezTo>
                    <a:pt x="-3345" y="84844"/>
                    <a:pt x="11475" y="64113"/>
                    <a:pt x="33405" y="60441"/>
                  </a:cubicBezTo>
                  <a:lnTo>
                    <a:pt x="394113" y="460"/>
                  </a:lnTo>
                  <a:cubicBezTo>
                    <a:pt x="416052" y="-3163"/>
                    <a:pt x="436784" y="11656"/>
                    <a:pt x="440456" y="33586"/>
                  </a:cubicBezTo>
                  <a:lnTo>
                    <a:pt x="522692" y="528126"/>
                  </a:lnTo>
                  <a:cubicBezTo>
                    <a:pt x="526314" y="550065"/>
                    <a:pt x="511494" y="570796"/>
                    <a:pt x="489563" y="574467"/>
                  </a:cubicBezTo>
                  <a:lnTo>
                    <a:pt x="266112" y="611624"/>
                  </a:lnTo>
                  <a:cubicBezTo>
                    <a:pt x="168391" y="627761"/>
                    <a:pt x="76048" y="561752"/>
                    <a:pt x="59690" y="464068"/>
                  </a:cubicBezTo>
                  <a:close/>
                </a:path>
              </a:pathLst>
            </a:custGeom>
            <a:solidFill>
              <a:srgbClr val="FFFFFF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4507517" y="288544"/>
              <a:ext cx="328949" cy="120335"/>
            </a:xfrm>
            <a:custGeom>
              <a:avLst/>
              <a:gdLst>
                <a:gd name="connsiteX0" fmla="*/ 266 w 328949"/>
                <a:gd name="connsiteY0" fmla="*/ 87347 h 120335"/>
                <a:gd name="connsiteX1" fmla="*/ 32637 w 328949"/>
                <a:gd name="connsiteY1" fmla="*/ 42063 h 120335"/>
                <a:gd name="connsiteX2" fmla="*/ 282860 w 328949"/>
                <a:gd name="connsiteY2" fmla="*/ 454 h 120335"/>
                <a:gd name="connsiteX3" fmla="*/ 328144 w 328949"/>
                <a:gd name="connsiteY3" fmla="*/ 32825 h 120335"/>
                <a:gd name="connsiteX4" fmla="*/ 295773 w 328949"/>
                <a:gd name="connsiteY4" fmla="*/ 78109 h 120335"/>
                <a:gd name="connsiteX5" fmla="*/ 45550 w 328949"/>
                <a:gd name="connsiteY5" fmla="*/ 119718 h 120335"/>
                <a:gd name="connsiteX6" fmla="*/ 266 w 328949"/>
                <a:gd name="connsiteY6" fmla="*/ 87347 h 12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949" h="120335">
                  <a:moveTo>
                    <a:pt x="266" y="87347"/>
                  </a:moveTo>
                  <a:cubicBezTo>
                    <a:pt x="-3275" y="65909"/>
                    <a:pt x="11207" y="45651"/>
                    <a:pt x="32637" y="42063"/>
                  </a:cubicBezTo>
                  <a:lnTo>
                    <a:pt x="282860" y="454"/>
                  </a:lnTo>
                  <a:cubicBezTo>
                    <a:pt x="304304" y="-3112"/>
                    <a:pt x="324578" y="11381"/>
                    <a:pt x="328144" y="32825"/>
                  </a:cubicBezTo>
                  <a:cubicBezTo>
                    <a:pt x="331710" y="54269"/>
                    <a:pt x="317217" y="74543"/>
                    <a:pt x="295773" y="78109"/>
                  </a:cubicBezTo>
                  <a:lnTo>
                    <a:pt x="45550" y="119718"/>
                  </a:lnTo>
                  <a:cubicBezTo>
                    <a:pt x="24112" y="123259"/>
                    <a:pt x="3854" y="108777"/>
                    <a:pt x="266" y="87347"/>
                  </a:cubicBezTo>
                  <a:close/>
                </a:path>
              </a:pathLst>
            </a:custGeom>
            <a:solidFill>
              <a:schemeClr val="accent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4527604" y="409340"/>
              <a:ext cx="328949" cy="120336"/>
            </a:xfrm>
            <a:custGeom>
              <a:avLst/>
              <a:gdLst>
                <a:gd name="connsiteX0" fmla="*/ 266 w 328949"/>
                <a:gd name="connsiteY0" fmla="*/ 87347 h 120336"/>
                <a:gd name="connsiteX1" fmla="*/ 32637 w 328949"/>
                <a:gd name="connsiteY1" fmla="*/ 42063 h 120336"/>
                <a:gd name="connsiteX2" fmla="*/ 282860 w 328949"/>
                <a:gd name="connsiteY2" fmla="*/ 454 h 120336"/>
                <a:gd name="connsiteX3" fmla="*/ 328144 w 328949"/>
                <a:gd name="connsiteY3" fmla="*/ 32825 h 120336"/>
                <a:gd name="connsiteX4" fmla="*/ 295773 w 328949"/>
                <a:gd name="connsiteY4" fmla="*/ 78109 h 120336"/>
                <a:gd name="connsiteX5" fmla="*/ 45550 w 328949"/>
                <a:gd name="connsiteY5" fmla="*/ 119718 h 120336"/>
                <a:gd name="connsiteX6" fmla="*/ 266 w 328949"/>
                <a:gd name="connsiteY6" fmla="*/ 87347 h 12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949" h="120336">
                  <a:moveTo>
                    <a:pt x="266" y="87347"/>
                  </a:moveTo>
                  <a:cubicBezTo>
                    <a:pt x="-3275" y="65909"/>
                    <a:pt x="11207" y="45651"/>
                    <a:pt x="32637" y="42063"/>
                  </a:cubicBezTo>
                  <a:lnTo>
                    <a:pt x="282860" y="454"/>
                  </a:lnTo>
                  <a:cubicBezTo>
                    <a:pt x="304304" y="-3112"/>
                    <a:pt x="324578" y="11381"/>
                    <a:pt x="328144" y="32825"/>
                  </a:cubicBezTo>
                  <a:cubicBezTo>
                    <a:pt x="331710" y="54269"/>
                    <a:pt x="317217" y="74543"/>
                    <a:pt x="295773" y="78109"/>
                  </a:cubicBezTo>
                  <a:lnTo>
                    <a:pt x="45550" y="119718"/>
                  </a:lnTo>
                  <a:cubicBezTo>
                    <a:pt x="24112" y="123259"/>
                    <a:pt x="3854" y="108777"/>
                    <a:pt x="266" y="87347"/>
                  </a:cubicBezTo>
                  <a:close/>
                </a:path>
              </a:pathLst>
            </a:custGeom>
            <a:solidFill>
              <a:schemeClr val="accent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4547691" y="530137"/>
              <a:ext cx="328949" cy="120336"/>
            </a:xfrm>
            <a:custGeom>
              <a:avLst/>
              <a:gdLst>
                <a:gd name="connsiteX0" fmla="*/ 266 w 328949"/>
                <a:gd name="connsiteY0" fmla="*/ 87347 h 120336"/>
                <a:gd name="connsiteX1" fmla="*/ 32637 w 328949"/>
                <a:gd name="connsiteY1" fmla="*/ 42063 h 120336"/>
                <a:gd name="connsiteX2" fmla="*/ 282860 w 328949"/>
                <a:gd name="connsiteY2" fmla="*/ 454 h 120336"/>
                <a:gd name="connsiteX3" fmla="*/ 328144 w 328949"/>
                <a:gd name="connsiteY3" fmla="*/ 32825 h 120336"/>
                <a:gd name="connsiteX4" fmla="*/ 295773 w 328949"/>
                <a:gd name="connsiteY4" fmla="*/ 78109 h 120336"/>
                <a:gd name="connsiteX5" fmla="*/ 45550 w 328949"/>
                <a:gd name="connsiteY5" fmla="*/ 119718 h 120336"/>
                <a:gd name="connsiteX6" fmla="*/ 266 w 328949"/>
                <a:gd name="connsiteY6" fmla="*/ 87347 h 12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949" h="120336">
                  <a:moveTo>
                    <a:pt x="266" y="87347"/>
                  </a:moveTo>
                  <a:cubicBezTo>
                    <a:pt x="-3275" y="65909"/>
                    <a:pt x="11207" y="45651"/>
                    <a:pt x="32637" y="42063"/>
                  </a:cubicBezTo>
                  <a:lnTo>
                    <a:pt x="282860" y="454"/>
                  </a:lnTo>
                  <a:cubicBezTo>
                    <a:pt x="304304" y="-3112"/>
                    <a:pt x="324578" y="11381"/>
                    <a:pt x="328144" y="32825"/>
                  </a:cubicBezTo>
                  <a:cubicBezTo>
                    <a:pt x="331710" y="54269"/>
                    <a:pt x="317217" y="74543"/>
                    <a:pt x="295773" y="78109"/>
                  </a:cubicBezTo>
                  <a:lnTo>
                    <a:pt x="45550" y="119718"/>
                  </a:lnTo>
                  <a:cubicBezTo>
                    <a:pt x="24112" y="123259"/>
                    <a:pt x="3854" y="108777"/>
                    <a:pt x="266" y="87347"/>
                  </a:cubicBezTo>
                  <a:close/>
                </a:path>
              </a:pathLst>
            </a:custGeom>
            <a:solidFill>
              <a:schemeClr val="accent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6433717" y="6261893"/>
              <a:ext cx="479377" cy="567758"/>
            </a:xfrm>
            <a:custGeom>
              <a:avLst/>
              <a:gdLst>
                <a:gd name="connsiteX0" fmla="*/ 247126 w 479377"/>
                <a:gd name="connsiteY0" fmla="*/ 206535 h 567758"/>
                <a:gd name="connsiteX1" fmla="*/ 253779 w 479377"/>
                <a:gd name="connsiteY1" fmla="*/ 56955 h 567758"/>
                <a:gd name="connsiteX2" fmla="*/ 479111 w 479377"/>
                <a:gd name="connsiteY2" fmla="*/ -85 h 567758"/>
                <a:gd name="connsiteX3" fmla="*/ 311039 w 479377"/>
                <a:gd name="connsiteY3" fmla="*/ 377940 h 567758"/>
                <a:gd name="connsiteX4" fmla="*/ 97951 w 479377"/>
                <a:gd name="connsiteY4" fmla="*/ 512223 h 567758"/>
                <a:gd name="connsiteX5" fmla="*/ 7387 w 479377"/>
                <a:gd name="connsiteY5" fmla="*/ 567673 h 567758"/>
                <a:gd name="connsiteX6" fmla="*/ 110018 w 479377"/>
                <a:gd name="connsiteY6" fmla="*/ 173099 h 567758"/>
                <a:gd name="connsiteX7" fmla="*/ 196459 w 479377"/>
                <a:gd name="connsiteY7" fmla="*/ 92782 h 567758"/>
                <a:gd name="connsiteX8" fmla="*/ 247126 w 479377"/>
                <a:gd name="connsiteY8" fmla="*/ 206535 h 56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9377" h="567758">
                  <a:moveTo>
                    <a:pt x="247126" y="206535"/>
                  </a:moveTo>
                  <a:lnTo>
                    <a:pt x="253779" y="56955"/>
                  </a:lnTo>
                  <a:cubicBezTo>
                    <a:pt x="323128" y="19886"/>
                    <a:pt x="400477" y="306"/>
                    <a:pt x="479111" y="-85"/>
                  </a:cubicBezTo>
                  <a:cubicBezTo>
                    <a:pt x="370888" y="88396"/>
                    <a:pt x="384412" y="258955"/>
                    <a:pt x="311039" y="377940"/>
                  </a:cubicBezTo>
                  <a:cubicBezTo>
                    <a:pt x="264107" y="452758"/>
                    <a:pt x="185697" y="502171"/>
                    <a:pt x="97951" y="512223"/>
                  </a:cubicBezTo>
                  <a:lnTo>
                    <a:pt x="7387" y="567673"/>
                  </a:lnTo>
                  <a:cubicBezTo>
                    <a:pt x="-17763" y="427468"/>
                    <a:pt x="19741" y="283281"/>
                    <a:pt x="110018" y="173099"/>
                  </a:cubicBezTo>
                  <a:cubicBezTo>
                    <a:pt x="135346" y="142805"/>
                    <a:pt x="164388" y="115820"/>
                    <a:pt x="196459" y="92782"/>
                  </a:cubicBezTo>
                  <a:cubicBezTo>
                    <a:pt x="218149" y="149975"/>
                    <a:pt x="247126" y="206535"/>
                    <a:pt x="247126" y="206535"/>
                  </a:cubicBezTo>
                  <a:close/>
                </a:path>
              </a:pathLst>
            </a:custGeom>
            <a:solidFill>
              <a:srgbClr val="F2F2F2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3919902" y="6831166"/>
              <a:ext cx="3961992" cy="29223"/>
            </a:xfrm>
            <a:custGeom>
              <a:avLst/>
              <a:gdLst>
                <a:gd name="connsiteX0" fmla="*/ 3961726 w 3961992"/>
                <a:gd name="connsiteY0" fmla="*/ 14526 h 29223"/>
                <a:gd name="connsiteX1" fmla="*/ 3947201 w 3961992"/>
                <a:gd name="connsiteY1" fmla="*/ 29138 h 29223"/>
                <a:gd name="connsiteX2" fmla="*/ 3947113 w 3961992"/>
                <a:gd name="connsiteY2" fmla="*/ 29138 h 29223"/>
                <a:gd name="connsiteX3" fmla="*/ 14345 w 3961992"/>
                <a:gd name="connsiteY3" fmla="*/ 29138 h 29223"/>
                <a:gd name="connsiteX4" fmla="*/ -267 w 3961992"/>
                <a:gd name="connsiteY4" fmla="*/ 14526 h 29223"/>
                <a:gd name="connsiteX5" fmla="*/ 14345 w 3961992"/>
                <a:gd name="connsiteY5" fmla="*/ -85 h 29223"/>
                <a:gd name="connsiteX6" fmla="*/ 3947114 w 3961992"/>
                <a:gd name="connsiteY6" fmla="*/ -85 h 29223"/>
                <a:gd name="connsiteX7" fmla="*/ 3961726 w 3961992"/>
                <a:gd name="connsiteY7" fmla="*/ 14440 h 29223"/>
                <a:gd name="connsiteX8" fmla="*/ 3961726 w 3961992"/>
                <a:gd name="connsiteY8" fmla="*/ 14526 h 2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992" h="29223">
                  <a:moveTo>
                    <a:pt x="3961726" y="14526"/>
                  </a:moveTo>
                  <a:cubicBezTo>
                    <a:pt x="3961750" y="22573"/>
                    <a:pt x="3955247" y="29114"/>
                    <a:pt x="3947201" y="29138"/>
                  </a:cubicBezTo>
                  <a:cubicBezTo>
                    <a:pt x="3947172" y="29138"/>
                    <a:pt x="3947142" y="29138"/>
                    <a:pt x="3947113" y="29138"/>
                  </a:cubicBezTo>
                  <a:lnTo>
                    <a:pt x="14345" y="29138"/>
                  </a:lnTo>
                  <a:cubicBezTo>
                    <a:pt x="6275" y="29138"/>
                    <a:pt x="-267" y="22597"/>
                    <a:pt x="-267" y="14526"/>
                  </a:cubicBezTo>
                  <a:cubicBezTo>
                    <a:pt x="-267" y="6456"/>
                    <a:pt x="6275" y="-85"/>
                    <a:pt x="14345" y="-85"/>
                  </a:cubicBezTo>
                  <a:lnTo>
                    <a:pt x="3947114" y="-85"/>
                  </a:lnTo>
                  <a:cubicBezTo>
                    <a:pt x="3955160" y="-109"/>
                    <a:pt x="3961702" y="6394"/>
                    <a:pt x="3961726" y="14440"/>
                  </a:cubicBezTo>
                  <a:cubicBezTo>
                    <a:pt x="3961726" y="14469"/>
                    <a:pt x="3961726" y="14497"/>
                    <a:pt x="3961726" y="14526"/>
                  </a:cubicBezTo>
                  <a:close/>
                </a:path>
              </a:pathLst>
            </a:custGeom>
            <a:solidFill>
              <a:srgbClr val="CCCCCC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3310714" y="2889948"/>
              <a:ext cx="650357" cy="167006"/>
            </a:xfrm>
            <a:custGeom>
              <a:avLst/>
              <a:gdLst>
                <a:gd name="connsiteX0" fmla="*/ 633012 w 650357"/>
                <a:gd name="connsiteY0" fmla="*/ 10118 h 167006"/>
                <a:gd name="connsiteX1" fmla="*/ 127170 w 650357"/>
                <a:gd name="connsiteY1" fmla="*/ 620 h 167006"/>
                <a:gd name="connsiteX2" fmla="*/ 4395 w 650357"/>
                <a:gd name="connsiteY2" fmla="*/ 138635 h 167006"/>
                <a:gd name="connsiteX3" fmla="*/ 5046 w 650357"/>
                <a:gd name="connsiteY3" fmla="*/ 162685 h 167006"/>
                <a:gd name="connsiteX4" fmla="*/ 10085 w 650357"/>
                <a:gd name="connsiteY4" fmla="*/ 165988 h 167006"/>
                <a:gd name="connsiteX5" fmla="*/ 628241 w 650357"/>
                <a:gd name="connsiteY5" fmla="*/ 160432 h 167006"/>
                <a:gd name="connsiteX6" fmla="*/ 643235 w 650357"/>
                <a:gd name="connsiteY6" fmla="*/ 150664 h 167006"/>
                <a:gd name="connsiteX7" fmla="*/ 647272 w 650357"/>
                <a:gd name="connsiteY7" fmla="*/ 141622 h 167006"/>
                <a:gd name="connsiteX8" fmla="*/ 648209 w 650357"/>
                <a:gd name="connsiteY8" fmla="*/ 33579 h 167006"/>
                <a:gd name="connsiteX9" fmla="*/ 639630 w 650357"/>
                <a:gd name="connsiteY9" fmla="*/ 11533 h 167006"/>
                <a:gd name="connsiteX10" fmla="*/ 633012 w 650357"/>
                <a:gd name="connsiteY10" fmla="*/ 10118 h 167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0357" h="167006">
                  <a:moveTo>
                    <a:pt x="633012" y="10118"/>
                  </a:moveTo>
                  <a:cubicBezTo>
                    <a:pt x="563262" y="8729"/>
                    <a:pt x="188608" y="-2024"/>
                    <a:pt x="127170" y="620"/>
                  </a:cubicBezTo>
                  <a:cubicBezTo>
                    <a:pt x="123695" y="-11546"/>
                    <a:pt x="7227" y="137710"/>
                    <a:pt x="4395" y="138635"/>
                  </a:cubicBezTo>
                  <a:cubicBezTo>
                    <a:pt x="-2066" y="145456"/>
                    <a:pt x="-1775" y="156223"/>
                    <a:pt x="5046" y="162685"/>
                  </a:cubicBezTo>
                  <a:cubicBezTo>
                    <a:pt x="6516" y="164077"/>
                    <a:pt x="8222" y="165196"/>
                    <a:pt x="10085" y="165988"/>
                  </a:cubicBezTo>
                  <a:cubicBezTo>
                    <a:pt x="16931" y="170147"/>
                    <a:pt x="620923" y="158974"/>
                    <a:pt x="628241" y="160432"/>
                  </a:cubicBezTo>
                  <a:cubicBezTo>
                    <a:pt x="634701" y="160329"/>
                    <a:pt x="640531" y="156532"/>
                    <a:pt x="643235" y="150664"/>
                  </a:cubicBezTo>
                  <a:lnTo>
                    <a:pt x="647272" y="141622"/>
                  </a:lnTo>
                  <a:cubicBezTo>
                    <a:pt x="647691" y="126153"/>
                    <a:pt x="652755" y="47096"/>
                    <a:pt x="648209" y="33579"/>
                  </a:cubicBezTo>
                  <a:cubicBezTo>
                    <a:pt x="651928" y="25122"/>
                    <a:pt x="648087" y="15252"/>
                    <a:pt x="639630" y="11533"/>
                  </a:cubicBezTo>
                  <a:cubicBezTo>
                    <a:pt x="637543" y="10616"/>
                    <a:pt x="635291" y="10134"/>
                    <a:pt x="633012" y="10118"/>
                  </a:cubicBezTo>
                  <a:close/>
                </a:path>
              </a:pathLst>
            </a:custGeom>
            <a:solidFill>
              <a:srgbClr val="3F3D5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3310756" y="3031641"/>
              <a:ext cx="647495" cy="25693"/>
            </a:xfrm>
            <a:custGeom>
              <a:avLst/>
              <a:gdLst>
                <a:gd name="connsiteX0" fmla="*/ 647228 w 647495"/>
                <a:gd name="connsiteY0" fmla="*/ -85 h 25693"/>
                <a:gd name="connsiteX1" fmla="*/ 628198 w 647495"/>
                <a:gd name="connsiteY1" fmla="*/ 18742 h 25693"/>
                <a:gd name="connsiteX2" fmla="*/ 16419 w 647495"/>
                <a:gd name="connsiteY2" fmla="*/ 25608 h 25693"/>
                <a:gd name="connsiteX3" fmla="*/ -266 w 647495"/>
                <a:gd name="connsiteY3" fmla="*/ 8543 h 25693"/>
                <a:gd name="connsiteX4" fmla="*/ 1694 w 647495"/>
                <a:gd name="connsiteY4" fmla="*/ 838 h 2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495" h="25693">
                  <a:moveTo>
                    <a:pt x="647228" y="-85"/>
                  </a:moveTo>
                  <a:cubicBezTo>
                    <a:pt x="643683" y="8433"/>
                    <a:pt x="639149" y="19135"/>
                    <a:pt x="628198" y="18742"/>
                  </a:cubicBezTo>
                  <a:lnTo>
                    <a:pt x="16419" y="25608"/>
                  </a:lnTo>
                  <a:cubicBezTo>
                    <a:pt x="7100" y="25503"/>
                    <a:pt x="-371" y="17863"/>
                    <a:pt x="-266" y="8543"/>
                  </a:cubicBezTo>
                  <a:cubicBezTo>
                    <a:pt x="-235" y="5855"/>
                    <a:pt x="437" y="3214"/>
                    <a:pt x="1694" y="838"/>
                  </a:cubicBezTo>
                  <a:close/>
                </a:path>
              </a:pathLst>
            </a:custGeom>
            <a:solidFill>
              <a:srgbClr val="000000">
                <a:alpha val="17000"/>
              </a:srgbClr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3091200" y="1913928"/>
              <a:ext cx="350279" cy="1133090"/>
            </a:xfrm>
            <a:custGeom>
              <a:avLst/>
              <a:gdLst>
                <a:gd name="connsiteX0" fmla="*/ 349542 w 350279"/>
                <a:gd name="connsiteY0" fmla="*/ 974808 h 1133090"/>
                <a:gd name="connsiteX1" fmla="*/ 165747 w 350279"/>
                <a:gd name="connsiteY1" fmla="*/ 147355 h 1133090"/>
                <a:gd name="connsiteX2" fmla="*/ 54078 w 350279"/>
                <a:gd name="connsiteY2" fmla="*/ 10749 h 1133090"/>
                <a:gd name="connsiteX3" fmla="*/ 44097 w 350279"/>
                <a:gd name="connsiteY3" fmla="*/ 3244 h 1133090"/>
                <a:gd name="connsiteX4" fmla="*/ -77 w 350279"/>
                <a:gd name="connsiteY4" fmla="*/ 21973 h 1133090"/>
                <a:gd name="connsiteX5" fmla="*/ -77 w 350279"/>
                <a:gd name="connsiteY5" fmla="*/ 21973 h 1133090"/>
                <a:gd name="connsiteX6" fmla="*/ 198595 w 350279"/>
                <a:gd name="connsiteY6" fmla="*/ 975794 h 1133090"/>
                <a:gd name="connsiteX7" fmla="*/ 218908 w 350279"/>
                <a:gd name="connsiteY7" fmla="*/ 1118074 h 1133090"/>
                <a:gd name="connsiteX8" fmla="*/ 238829 w 350279"/>
                <a:gd name="connsiteY8" fmla="*/ 1132810 h 1133090"/>
                <a:gd name="connsiteX9" fmla="*/ 240541 w 350279"/>
                <a:gd name="connsiteY9" fmla="*/ 1132466 h 1133090"/>
                <a:gd name="connsiteX10" fmla="*/ 267610 w 350279"/>
                <a:gd name="connsiteY10" fmla="*/ 1112907 h 1133090"/>
                <a:gd name="connsiteX11" fmla="*/ 349542 w 350279"/>
                <a:gd name="connsiteY11" fmla="*/ 974808 h 1133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279" h="1133090">
                  <a:moveTo>
                    <a:pt x="349542" y="974808"/>
                  </a:moveTo>
                  <a:cubicBezTo>
                    <a:pt x="342957" y="963421"/>
                    <a:pt x="179398" y="154122"/>
                    <a:pt x="165747" y="147355"/>
                  </a:cubicBezTo>
                  <a:lnTo>
                    <a:pt x="54078" y="10749"/>
                  </a:lnTo>
                  <a:lnTo>
                    <a:pt x="44097" y="3244"/>
                  </a:lnTo>
                  <a:cubicBezTo>
                    <a:pt x="30218" y="-4380"/>
                    <a:pt x="-3075" y="775"/>
                    <a:pt x="-77" y="21973"/>
                  </a:cubicBezTo>
                  <a:lnTo>
                    <a:pt x="-77" y="21973"/>
                  </a:lnTo>
                  <a:cubicBezTo>
                    <a:pt x="26158" y="147751"/>
                    <a:pt x="194898" y="864110"/>
                    <a:pt x="198595" y="975794"/>
                  </a:cubicBezTo>
                  <a:lnTo>
                    <a:pt x="218908" y="1118074"/>
                  </a:lnTo>
                  <a:cubicBezTo>
                    <a:pt x="220339" y="1127644"/>
                    <a:pt x="229258" y="1134242"/>
                    <a:pt x="238829" y="1132810"/>
                  </a:cubicBezTo>
                  <a:cubicBezTo>
                    <a:pt x="239405" y="1132724"/>
                    <a:pt x="239977" y="1132609"/>
                    <a:pt x="240541" y="1132466"/>
                  </a:cubicBezTo>
                  <a:cubicBezTo>
                    <a:pt x="252387" y="1131189"/>
                    <a:pt x="262679" y="1123753"/>
                    <a:pt x="267610" y="1112907"/>
                  </a:cubicBezTo>
                  <a:cubicBezTo>
                    <a:pt x="269133" y="1107886"/>
                    <a:pt x="357188" y="977724"/>
                    <a:pt x="349542" y="974808"/>
                  </a:cubicBezTo>
                  <a:close/>
                </a:path>
              </a:pathLst>
            </a:custGeom>
            <a:solidFill>
              <a:srgbClr val="3F3D5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3091327" y="1914158"/>
              <a:ext cx="267771" cy="1132802"/>
            </a:xfrm>
            <a:custGeom>
              <a:avLst/>
              <a:gdLst>
                <a:gd name="connsiteX0" fmla="*/ 53925 w 267771"/>
                <a:gd name="connsiteY0" fmla="*/ 10525 h 1132802"/>
                <a:gd name="connsiteX1" fmla="*/ 267505 w 267771"/>
                <a:gd name="connsiteY1" fmla="*/ 1112705 h 1132802"/>
                <a:gd name="connsiteX2" fmla="*/ 219155 w 267771"/>
                <a:gd name="connsiteY2" fmla="*/ 1119734 h 1132802"/>
                <a:gd name="connsiteX3" fmla="*/ -177 w 267771"/>
                <a:gd name="connsiteY3" fmla="*/ 21765 h 1132802"/>
                <a:gd name="connsiteX4" fmla="*/ 53925 w 267771"/>
                <a:gd name="connsiteY4" fmla="*/ 10525 h 1132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771" h="1132802">
                  <a:moveTo>
                    <a:pt x="53925" y="10525"/>
                  </a:moveTo>
                  <a:lnTo>
                    <a:pt x="267505" y="1112705"/>
                  </a:lnTo>
                  <a:cubicBezTo>
                    <a:pt x="260362" y="1130784"/>
                    <a:pt x="226940" y="1143449"/>
                    <a:pt x="219155" y="1119734"/>
                  </a:cubicBezTo>
                  <a:cubicBezTo>
                    <a:pt x="219019" y="1119702"/>
                    <a:pt x="46" y="22421"/>
                    <a:pt x="-177" y="21765"/>
                  </a:cubicBezTo>
                  <a:cubicBezTo>
                    <a:pt x="-2509" y="-4643"/>
                    <a:pt x="41126" y="-5480"/>
                    <a:pt x="53925" y="10525"/>
                  </a:cubicBezTo>
                  <a:close/>
                </a:path>
              </a:pathLst>
            </a:custGeom>
            <a:solidFill>
              <a:srgbClr val="000000">
                <a:alpha val="17000"/>
              </a:srgbClr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3151951" y="1969835"/>
              <a:ext cx="230227" cy="778792"/>
            </a:xfrm>
            <a:custGeom>
              <a:avLst/>
              <a:gdLst>
                <a:gd name="connsiteX0" fmla="*/ 0 w 230227"/>
                <a:gd name="connsiteY0" fmla="*/ 0 h 778792"/>
                <a:gd name="connsiteX1" fmla="*/ 108477 w 230227"/>
                <a:gd name="connsiteY1" fmla="*/ 151196 h 778792"/>
                <a:gd name="connsiteX2" fmla="*/ 230227 w 230227"/>
                <a:gd name="connsiteY2" fmla="*/ 729422 h 778792"/>
                <a:gd name="connsiteX3" fmla="*/ 173623 w 230227"/>
                <a:gd name="connsiteY3" fmla="*/ 778792 h 778792"/>
                <a:gd name="connsiteX4" fmla="*/ 0 w 230227"/>
                <a:gd name="connsiteY4" fmla="*/ 0 h 778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227" h="778792">
                  <a:moveTo>
                    <a:pt x="0" y="0"/>
                  </a:moveTo>
                  <a:lnTo>
                    <a:pt x="108477" y="151196"/>
                  </a:lnTo>
                  <a:lnTo>
                    <a:pt x="230227" y="729422"/>
                  </a:lnTo>
                  <a:lnTo>
                    <a:pt x="173623" y="7787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3873974" y="2906461"/>
              <a:ext cx="38128" cy="72878"/>
            </a:xfrm>
            <a:custGeom>
              <a:avLst/>
              <a:gdLst>
                <a:gd name="connsiteX0" fmla="*/ -267 w 38128"/>
                <a:gd name="connsiteY0" fmla="*/ 71570 h 72878"/>
                <a:gd name="connsiteX1" fmla="*/ 29743 w 38128"/>
                <a:gd name="connsiteY1" fmla="*/ 72793 h 72878"/>
                <a:gd name="connsiteX2" fmla="*/ 34070 w 38128"/>
                <a:gd name="connsiteY2" fmla="*/ 46829 h 72878"/>
                <a:gd name="connsiteX3" fmla="*/ 23910 w 38128"/>
                <a:gd name="connsiteY3" fmla="*/ -20 h 72878"/>
                <a:gd name="connsiteX4" fmla="*/ 4625 w 38128"/>
                <a:gd name="connsiteY4" fmla="*/ 32341 h 72878"/>
                <a:gd name="connsiteX5" fmla="*/ -267 w 38128"/>
                <a:gd name="connsiteY5" fmla="*/ 71570 h 7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28" h="72878">
                  <a:moveTo>
                    <a:pt x="-267" y="71570"/>
                  </a:moveTo>
                  <a:lnTo>
                    <a:pt x="29743" y="72793"/>
                  </a:lnTo>
                  <a:cubicBezTo>
                    <a:pt x="30212" y="64004"/>
                    <a:pt x="31664" y="55295"/>
                    <a:pt x="34070" y="46829"/>
                  </a:cubicBezTo>
                  <a:cubicBezTo>
                    <a:pt x="38586" y="25380"/>
                    <a:pt x="42631" y="-114"/>
                    <a:pt x="23910" y="-20"/>
                  </a:cubicBezTo>
                  <a:cubicBezTo>
                    <a:pt x="11210" y="-1243"/>
                    <a:pt x="6883" y="14844"/>
                    <a:pt x="4625" y="32341"/>
                  </a:cubicBezTo>
                  <a:cubicBezTo>
                    <a:pt x="4043" y="45527"/>
                    <a:pt x="2407" y="58645"/>
                    <a:pt x="-267" y="71570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3701818" y="2899342"/>
              <a:ext cx="30867" cy="39546"/>
            </a:xfrm>
            <a:custGeom>
              <a:avLst/>
              <a:gdLst>
                <a:gd name="connsiteX0" fmla="*/ -267 w 30867"/>
                <a:gd name="connsiteY0" fmla="*/ 38332 h 39546"/>
                <a:gd name="connsiteX1" fmla="*/ 19959 w 30867"/>
                <a:gd name="connsiteY1" fmla="*/ 39085 h 39546"/>
                <a:gd name="connsiteX2" fmla="*/ 29743 w 30867"/>
                <a:gd name="connsiteY2" fmla="*/ 39461 h 39546"/>
                <a:gd name="connsiteX3" fmla="*/ 22405 w 30867"/>
                <a:gd name="connsiteY3" fmla="*/ 1173 h 39546"/>
                <a:gd name="connsiteX4" fmla="*/ 16291 w 30867"/>
                <a:gd name="connsiteY4" fmla="*/ -50 h 39546"/>
                <a:gd name="connsiteX5" fmla="*/ 486 w 30867"/>
                <a:gd name="connsiteY5" fmla="*/ 17918 h 39546"/>
                <a:gd name="connsiteX6" fmla="*/ -79 w 30867"/>
                <a:gd name="connsiteY6" fmla="*/ 35322 h 39546"/>
                <a:gd name="connsiteX7" fmla="*/ -267 w 30867"/>
                <a:gd name="connsiteY7" fmla="*/ 38332 h 3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67" h="39546">
                  <a:moveTo>
                    <a:pt x="-267" y="38332"/>
                  </a:moveTo>
                  <a:lnTo>
                    <a:pt x="19959" y="39085"/>
                  </a:lnTo>
                  <a:lnTo>
                    <a:pt x="29743" y="39461"/>
                  </a:lnTo>
                  <a:cubicBezTo>
                    <a:pt x="29555" y="28737"/>
                    <a:pt x="34541" y="6629"/>
                    <a:pt x="22405" y="1173"/>
                  </a:cubicBezTo>
                  <a:cubicBezTo>
                    <a:pt x="20475" y="343"/>
                    <a:pt x="18392" y="-74"/>
                    <a:pt x="16291" y="-50"/>
                  </a:cubicBezTo>
                  <a:cubicBezTo>
                    <a:pt x="4907" y="-708"/>
                    <a:pt x="1521" y="7946"/>
                    <a:pt x="486" y="17918"/>
                  </a:cubicBezTo>
                  <a:cubicBezTo>
                    <a:pt x="-173" y="23939"/>
                    <a:pt x="109" y="30336"/>
                    <a:pt x="-79" y="35322"/>
                  </a:cubicBezTo>
                  <a:cubicBezTo>
                    <a:pt x="-79" y="36357"/>
                    <a:pt x="-172" y="37391"/>
                    <a:pt x="-267" y="38332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3641893" y="2896898"/>
              <a:ext cx="30883" cy="39638"/>
            </a:xfrm>
            <a:custGeom>
              <a:avLst/>
              <a:gdLst>
                <a:gd name="connsiteX0" fmla="*/ -267 w 30883"/>
                <a:gd name="connsiteY0" fmla="*/ 38330 h 39638"/>
                <a:gd name="connsiteX1" fmla="*/ 20053 w 30883"/>
                <a:gd name="connsiteY1" fmla="*/ 39177 h 39638"/>
                <a:gd name="connsiteX2" fmla="*/ 29743 w 30883"/>
                <a:gd name="connsiteY2" fmla="*/ 39553 h 39638"/>
                <a:gd name="connsiteX3" fmla="*/ 16290 w 30883"/>
                <a:gd name="connsiteY3" fmla="*/ -52 h 39638"/>
                <a:gd name="connsiteX4" fmla="*/ -79 w 30883"/>
                <a:gd name="connsiteY4" fmla="*/ 35320 h 39638"/>
                <a:gd name="connsiteX5" fmla="*/ -267 w 30883"/>
                <a:gd name="connsiteY5" fmla="*/ 38330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83" h="39638">
                  <a:moveTo>
                    <a:pt x="-267" y="38330"/>
                  </a:moveTo>
                  <a:lnTo>
                    <a:pt x="20053" y="39177"/>
                  </a:lnTo>
                  <a:lnTo>
                    <a:pt x="29743" y="39553"/>
                  </a:lnTo>
                  <a:cubicBezTo>
                    <a:pt x="29555" y="27229"/>
                    <a:pt x="36046" y="324"/>
                    <a:pt x="16290" y="-52"/>
                  </a:cubicBezTo>
                  <a:cubicBezTo>
                    <a:pt x="-1961" y="-1087"/>
                    <a:pt x="391" y="22149"/>
                    <a:pt x="-79" y="35320"/>
                  </a:cubicBezTo>
                  <a:cubicBezTo>
                    <a:pt x="-79" y="36354"/>
                    <a:pt x="-173" y="37389"/>
                    <a:pt x="-267" y="38330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3581968" y="2894540"/>
              <a:ext cx="30884" cy="39550"/>
            </a:xfrm>
            <a:custGeom>
              <a:avLst/>
              <a:gdLst>
                <a:gd name="connsiteX0" fmla="*/ -267 w 30884"/>
                <a:gd name="connsiteY0" fmla="*/ 38336 h 39550"/>
                <a:gd name="connsiteX1" fmla="*/ 19959 w 30884"/>
                <a:gd name="connsiteY1" fmla="*/ 39089 h 39550"/>
                <a:gd name="connsiteX2" fmla="*/ 29743 w 30884"/>
                <a:gd name="connsiteY2" fmla="*/ 39465 h 39550"/>
                <a:gd name="connsiteX3" fmla="*/ 16290 w 30884"/>
                <a:gd name="connsiteY3" fmla="*/ -46 h 39550"/>
                <a:gd name="connsiteX4" fmla="*/ -79 w 30884"/>
                <a:gd name="connsiteY4" fmla="*/ 35326 h 39550"/>
                <a:gd name="connsiteX5" fmla="*/ -267 w 30884"/>
                <a:gd name="connsiteY5" fmla="*/ 38336 h 3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84" h="39550">
                  <a:moveTo>
                    <a:pt x="-267" y="38336"/>
                  </a:moveTo>
                  <a:lnTo>
                    <a:pt x="19959" y="39089"/>
                  </a:lnTo>
                  <a:lnTo>
                    <a:pt x="29743" y="39465"/>
                  </a:lnTo>
                  <a:cubicBezTo>
                    <a:pt x="29555" y="27236"/>
                    <a:pt x="36046" y="330"/>
                    <a:pt x="16290" y="-46"/>
                  </a:cubicBezTo>
                  <a:cubicBezTo>
                    <a:pt x="-1960" y="-1175"/>
                    <a:pt x="392" y="22061"/>
                    <a:pt x="-79" y="35326"/>
                  </a:cubicBezTo>
                  <a:cubicBezTo>
                    <a:pt x="-79" y="36361"/>
                    <a:pt x="-173" y="37395"/>
                    <a:pt x="-267" y="38336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3522042" y="2892100"/>
              <a:ext cx="30884" cy="39638"/>
            </a:xfrm>
            <a:custGeom>
              <a:avLst/>
              <a:gdLst>
                <a:gd name="connsiteX0" fmla="*/ -267 w 30884"/>
                <a:gd name="connsiteY0" fmla="*/ 38330 h 39638"/>
                <a:gd name="connsiteX1" fmla="*/ 20053 w 30884"/>
                <a:gd name="connsiteY1" fmla="*/ 39177 h 39638"/>
                <a:gd name="connsiteX2" fmla="*/ 29743 w 30884"/>
                <a:gd name="connsiteY2" fmla="*/ 39553 h 39638"/>
                <a:gd name="connsiteX3" fmla="*/ 16290 w 30884"/>
                <a:gd name="connsiteY3" fmla="*/ -52 h 39638"/>
                <a:gd name="connsiteX4" fmla="*/ -79 w 30884"/>
                <a:gd name="connsiteY4" fmla="*/ 35320 h 39638"/>
                <a:gd name="connsiteX5" fmla="*/ -267 w 30884"/>
                <a:gd name="connsiteY5" fmla="*/ 38330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84" h="39638">
                  <a:moveTo>
                    <a:pt x="-267" y="38330"/>
                  </a:moveTo>
                  <a:lnTo>
                    <a:pt x="20053" y="39177"/>
                  </a:lnTo>
                  <a:lnTo>
                    <a:pt x="29743" y="39553"/>
                  </a:lnTo>
                  <a:cubicBezTo>
                    <a:pt x="29555" y="27229"/>
                    <a:pt x="36046" y="418"/>
                    <a:pt x="16290" y="-52"/>
                  </a:cubicBezTo>
                  <a:cubicBezTo>
                    <a:pt x="-1960" y="-1087"/>
                    <a:pt x="392" y="22149"/>
                    <a:pt x="-79" y="35320"/>
                  </a:cubicBezTo>
                  <a:cubicBezTo>
                    <a:pt x="-78" y="36354"/>
                    <a:pt x="-172" y="37390"/>
                    <a:pt x="-267" y="38330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3462117" y="2889726"/>
              <a:ext cx="30863" cy="39566"/>
            </a:xfrm>
            <a:custGeom>
              <a:avLst/>
              <a:gdLst>
                <a:gd name="connsiteX0" fmla="*/ -267 w 30863"/>
                <a:gd name="connsiteY0" fmla="*/ 38352 h 39566"/>
                <a:gd name="connsiteX1" fmla="*/ 19959 w 30863"/>
                <a:gd name="connsiteY1" fmla="*/ 39105 h 39566"/>
                <a:gd name="connsiteX2" fmla="*/ 29743 w 30863"/>
                <a:gd name="connsiteY2" fmla="*/ 39481 h 39566"/>
                <a:gd name="connsiteX3" fmla="*/ 20524 w 30863"/>
                <a:gd name="connsiteY3" fmla="*/ 535 h 39566"/>
                <a:gd name="connsiteX4" fmla="*/ 20429 w 30863"/>
                <a:gd name="connsiteY4" fmla="*/ 535 h 39566"/>
                <a:gd name="connsiteX5" fmla="*/ 16290 w 30863"/>
                <a:gd name="connsiteY5" fmla="*/ -30 h 39566"/>
                <a:gd name="connsiteX6" fmla="*/ 11210 w 30863"/>
                <a:gd name="connsiteY6" fmla="*/ 441 h 39566"/>
                <a:gd name="connsiteX7" fmla="*/ 11116 w 30863"/>
                <a:gd name="connsiteY7" fmla="*/ 441 h 39566"/>
                <a:gd name="connsiteX8" fmla="*/ -79 w 30863"/>
                <a:gd name="connsiteY8" fmla="*/ 35342 h 39566"/>
                <a:gd name="connsiteX9" fmla="*/ -267 w 30863"/>
                <a:gd name="connsiteY9" fmla="*/ 38352 h 3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3" h="39566">
                  <a:moveTo>
                    <a:pt x="-267" y="38352"/>
                  </a:moveTo>
                  <a:lnTo>
                    <a:pt x="19959" y="39105"/>
                  </a:lnTo>
                  <a:lnTo>
                    <a:pt x="29743" y="39481"/>
                  </a:lnTo>
                  <a:cubicBezTo>
                    <a:pt x="29555" y="28193"/>
                    <a:pt x="35011" y="4580"/>
                    <a:pt x="20524" y="535"/>
                  </a:cubicBezTo>
                  <a:lnTo>
                    <a:pt x="20429" y="535"/>
                  </a:lnTo>
                  <a:cubicBezTo>
                    <a:pt x="19086" y="137"/>
                    <a:pt x="17691" y="-53"/>
                    <a:pt x="16290" y="-30"/>
                  </a:cubicBezTo>
                  <a:cubicBezTo>
                    <a:pt x="14582" y="-182"/>
                    <a:pt x="12861" y="-22"/>
                    <a:pt x="11210" y="441"/>
                  </a:cubicBezTo>
                  <a:lnTo>
                    <a:pt x="11116" y="441"/>
                  </a:lnTo>
                  <a:cubicBezTo>
                    <a:pt x="-1490" y="3733"/>
                    <a:pt x="298" y="23489"/>
                    <a:pt x="-79" y="35342"/>
                  </a:cubicBezTo>
                  <a:cubicBezTo>
                    <a:pt x="-78" y="36377"/>
                    <a:pt x="-172" y="37412"/>
                    <a:pt x="-267" y="38352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3813484" y="2883349"/>
              <a:ext cx="30774" cy="39640"/>
            </a:xfrm>
            <a:custGeom>
              <a:avLst/>
              <a:gdLst>
                <a:gd name="connsiteX0" fmla="*/ -267 w 30774"/>
                <a:gd name="connsiteY0" fmla="*/ 38332 h 39640"/>
                <a:gd name="connsiteX1" fmla="*/ 29743 w 30774"/>
                <a:gd name="connsiteY1" fmla="*/ 39555 h 39640"/>
                <a:gd name="connsiteX2" fmla="*/ 29837 w 30774"/>
                <a:gd name="connsiteY2" fmla="*/ 35792 h 39640"/>
                <a:gd name="connsiteX3" fmla="*/ 30213 w 30774"/>
                <a:gd name="connsiteY3" fmla="*/ 14249 h 39640"/>
                <a:gd name="connsiteX4" fmla="*/ 16290 w 30774"/>
                <a:gd name="connsiteY4" fmla="*/ -50 h 39640"/>
                <a:gd name="connsiteX5" fmla="*/ 1238 w 30774"/>
                <a:gd name="connsiteY5" fmla="*/ 13591 h 39640"/>
                <a:gd name="connsiteX6" fmla="*/ 486 w 30774"/>
                <a:gd name="connsiteY6" fmla="*/ 17730 h 39640"/>
                <a:gd name="connsiteX7" fmla="*/ 486 w 30774"/>
                <a:gd name="connsiteY7" fmla="*/ 17824 h 39640"/>
                <a:gd name="connsiteX8" fmla="*/ -267 w 30774"/>
                <a:gd name="connsiteY8" fmla="*/ 38332 h 3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74" h="39640">
                  <a:moveTo>
                    <a:pt x="-267" y="38332"/>
                  </a:moveTo>
                  <a:lnTo>
                    <a:pt x="29743" y="39555"/>
                  </a:lnTo>
                  <a:cubicBezTo>
                    <a:pt x="29743" y="38427"/>
                    <a:pt x="29743" y="37204"/>
                    <a:pt x="29837" y="35792"/>
                  </a:cubicBezTo>
                  <a:cubicBezTo>
                    <a:pt x="30580" y="28636"/>
                    <a:pt x="30706" y="21428"/>
                    <a:pt x="30213" y="14249"/>
                  </a:cubicBezTo>
                  <a:cubicBezTo>
                    <a:pt x="29178" y="6347"/>
                    <a:pt x="25792" y="138"/>
                    <a:pt x="16290" y="-50"/>
                  </a:cubicBezTo>
                  <a:cubicBezTo>
                    <a:pt x="6601" y="-614"/>
                    <a:pt x="2744" y="5594"/>
                    <a:pt x="1238" y="13591"/>
                  </a:cubicBezTo>
                  <a:cubicBezTo>
                    <a:pt x="889" y="14951"/>
                    <a:pt x="637" y="16334"/>
                    <a:pt x="486" y="17730"/>
                  </a:cubicBezTo>
                  <a:lnTo>
                    <a:pt x="486" y="17824"/>
                  </a:lnTo>
                  <a:cubicBezTo>
                    <a:pt x="-267" y="25162"/>
                    <a:pt x="204" y="33064"/>
                    <a:pt x="-267" y="38332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3753559" y="2880988"/>
              <a:ext cx="30687" cy="39555"/>
            </a:xfrm>
            <a:custGeom>
              <a:avLst/>
              <a:gdLst>
                <a:gd name="connsiteX0" fmla="*/ -267 w 30687"/>
                <a:gd name="connsiteY0" fmla="*/ 38247 h 39555"/>
                <a:gd name="connsiteX1" fmla="*/ 29743 w 30687"/>
                <a:gd name="connsiteY1" fmla="*/ 39470 h 39555"/>
                <a:gd name="connsiteX2" fmla="*/ 30307 w 30687"/>
                <a:gd name="connsiteY2" fmla="*/ 15199 h 39555"/>
                <a:gd name="connsiteX3" fmla="*/ 16290 w 30687"/>
                <a:gd name="connsiteY3" fmla="*/ -41 h 39555"/>
                <a:gd name="connsiteX4" fmla="*/ 956 w 30687"/>
                <a:gd name="connsiteY4" fmla="*/ 14446 h 39555"/>
                <a:gd name="connsiteX5" fmla="*/ -267 w 30687"/>
                <a:gd name="connsiteY5" fmla="*/ 38247 h 3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7" h="39555">
                  <a:moveTo>
                    <a:pt x="-267" y="38247"/>
                  </a:moveTo>
                  <a:lnTo>
                    <a:pt x="29743" y="39470"/>
                  </a:lnTo>
                  <a:cubicBezTo>
                    <a:pt x="30380" y="31397"/>
                    <a:pt x="30568" y="23294"/>
                    <a:pt x="30307" y="15199"/>
                  </a:cubicBezTo>
                  <a:cubicBezTo>
                    <a:pt x="29461" y="6921"/>
                    <a:pt x="26168" y="147"/>
                    <a:pt x="16290" y="-41"/>
                  </a:cubicBezTo>
                  <a:cubicBezTo>
                    <a:pt x="6318" y="-699"/>
                    <a:pt x="2461" y="6074"/>
                    <a:pt x="956" y="14446"/>
                  </a:cubicBezTo>
                  <a:cubicBezTo>
                    <a:pt x="-455" y="22537"/>
                    <a:pt x="298" y="32226"/>
                    <a:pt x="-267" y="38247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3693634" y="2878556"/>
              <a:ext cx="30889" cy="39636"/>
            </a:xfrm>
            <a:custGeom>
              <a:avLst/>
              <a:gdLst>
                <a:gd name="connsiteX0" fmla="*/ -267 w 30889"/>
                <a:gd name="connsiteY0" fmla="*/ 38328 h 39636"/>
                <a:gd name="connsiteX1" fmla="*/ 8670 w 30889"/>
                <a:gd name="connsiteY1" fmla="*/ 38704 h 39636"/>
                <a:gd name="connsiteX2" fmla="*/ 29743 w 30889"/>
                <a:gd name="connsiteY2" fmla="*/ 39551 h 39636"/>
                <a:gd name="connsiteX3" fmla="*/ 30590 w 30889"/>
                <a:gd name="connsiteY3" fmla="*/ 21959 h 39636"/>
                <a:gd name="connsiteX4" fmla="*/ 30402 w 30889"/>
                <a:gd name="connsiteY4" fmla="*/ 16126 h 39636"/>
                <a:gd name="connsiteX5" fmla="*/ 16290 w 30889"/>
                <a:gd name="connsiteY5" fmla="*/ -54 h 39636"/>
                <a:gd name="connsiteX6" fmla="*/ 863 w 30889"/>
                <a:gd name="connsiteY6" fmla="*/ 15468 h 39636"/>
                <a:gd name="connsiteX7" fmla="*/ -267 w 30889"/>
                <a:gd name="connsiteY7" fmla="*/ 38328 h 3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89" h="39636">
                  <a:moveTo>
                    <a:pt x="-267" y="38328"/>
                  </a:moveTo>
                  <a:lnTo>
                    <a:pt x="8670" y="38704"/>
                  </a:lnTo>
                  <a:lnTo>
                    <a:pt x="29743" y="39551"/>
                  </a:lnTo>
                  <a:cubicBezTo>
                    <a:pt x="29649" y="35035"/>
                    <a:pt x="30495" y="28450"/>
                    <a:pt x="30590" y="21959"/>
                  </a:cubicBezTo>
                  <a:cubicBezTo>
                    <a:pt x="30670" y="20013"/>
                    <a:pt x="30607" y="18063"/>
                    <a:pt x="30402" y="16126"/>
                  </a:cubicBezTo>
                  <a:cubicBezTo>
                    <a:pt x="29649" y="7377"/>
                    <a:pt x="26544" y="134"/>
                    <a:pt x="16290" y="-54"/>
                  </a:cubicBezTo>
                  <a:cubicBezTo>
                    <a:pt x="5848" y="-619"/>
                    <a:pt x="2179" y="6625"/>
                    <a:pt x="863" y="15468"/>
                  </a:cubicBezTo>
                  <a:cubicBezTo>
                    <a:pt x="-455" y="23370"/>
                    <a:pt x="298" y="32495"/>
                    <a:pt x="-267" y="38328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3814048" y="2937343"/>
              <a:ext cx="30924" cy="39550"/>
            </a:xfrm>
            <a:custGeom>
              <a:avLst/>
              <a:gdLst>
                <a:gd name="connsiteX0" fmla="*/ -267 w 30924"/>
                <a:gd name="connsiteY0" fmla="*/ 38337 h 39550"/>
                <a:gd name="connsiteX1" fmla="*/ 29743 w 30924"/>
                <a:gd name="connsiteY1" fmla="*/ 39465 h 39550"/>
                <a:gd name="connsiteX2" fmla="*/ 16290 w 30924"/>
                <a:gd name="connsiteY2" fmla="*/ -46 h 39550"/>
                <a:gd name="connsiteX3" fmla="*/ -267 w 30924"/>
                <a:gd name="connsiteY3" fmla="*/ 38337 h 3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24" h="39550">
                  <a:moveTo>
                    <a:pt x="-267" y="38337"/>
                  </a:moveTo>
                  <a:lnTo>
                    <a:pt x="29743" y="39465"/>
                  </a:lnTo>
                  <a:cubicBezTo>
                    <a:pt x="29649" y="27236"/>
                    <a:pt x="36046" y="331"/>
                    <a:pt x="16290" y="-46"/>
                  </a:cubicBezTo>
                  <a:cubicBezTo>
                    <a:pt x="-3465" y="-1269"/>
                    <a:pt x="862" y="26013"/>
                    <a:pt x="-267" y="38337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3754123" y="2934903"/>
              <a:ext cx="30925" cy="39639"/>
            </a:xfrm>
            <a:custGeom>
              <a:avLst/>
              <a:gdLst>
                <a:gd name="connsiteX0" fmla="*/ -267 w 30925"/>
                <a:gd name="connsiteY0" fmla="*/ 38331 h 39639"/>
                <a:gd name="connsiteX1" fmla="*/ 29743 w 30925"/>
                <a:gd name="connsiteY1" fmla="*/ 39554 h 39639"/>
                <a:gd name="connsiteX2" fmla="*/ 16291 w 30925"/>
                <a:gd name="connsiteY2" fmla="*/ -51 h 39639"/>
                <a:gd name="connsiteX3" fmla="*/ -267 w 30925"/>
                <a:gd name="connsiteY3" fmla="*/ 38331 h 3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25" h="39639">
                  <a:moveTo>
                    <a:pt x="-267" y="38331"/>
                  </a:moveTo>
                  <a:lnTo>
                    <a:pt x="29743" y="39554"/>
                  </a:lnTo>
                  <a:cubicBezTo>
                    <a:pt x="29649" y="27230"/>
                    <a:pt x="36046" y="325"/>
                    <a:pt x="16291" y="-51"/>
                  </a:cubicBezTo>
                  <a:cubicBezTo>
                    <a:pt x="-3465" y="-1180"/>
                    <a:pt x="862" y="26101"/>
                    <a:pt x="-267" y="38331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3694198" y="2932511"/>
              <a:ext cx="30924" cy="39584"/>
            </a:xfrm>
            <a:custGeom>
              <a:avLst/>
              <a:gdLst>
                <a:gd name="connsiteX0" fmla="*/ -267 w 30924"/>
                <a:gd name="connsiteY0" fmla="*/ 38370 h 39584"/>
                <a:gd name="connsiteX1" fmla="*/ 29743 w 30924"/>
                <a:gd name="connsiteY1" fmla="*/ 39499 h 39584"/>
                <a:gd name="connsiteX2" fmla="*/ 27579 w 30924"/>
                <a:gd name="connsiteY2" fmla="*/ 5915 h 39584"/>
                <a:gd name="connsiteX3" fmla="*/ 16290 w 30924"/>
                <a:gd name="connsiteY3" fmla="*/ -12 h 39584"/>
                <a:gd name="connsiteX4" fmla="*/ 7541 w 30924"/>
                <a:gd name="connsiteY4" fmla="*/ 2152 h 39584"/>
                <a:gd name="connsiteX5" fmla="*/ -267 w 30924"/>
                <a:gd name="connsiteY5" fmla="*/ 38370 h 3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24" h="39584">
                  <a:moveTo>
                    <a:pt x="-267" y="38370"/>
                  </a:moveTo>
                  <a:lnTo>
                    <a:pt x="29743" y="39499"/>
                  </a:lnTo>
                  <a:cubicBezTo>
                    <a:pt x="29649" y="30750"/>
                    <a:pt x="32942" y="14570"/>
                    <a:pt x="27579" y="5915"/>
                  </a:cubicBezTo>
                  <a:cubicBezTo>
                    <a:pt x="25196" y="2010"/>
                    <a:pt x="20858" y="-268"/>
                    <a:pt x="16290" y="-12"/>
                  </a:cubicBezTo>
                  <a:cubicBezTo>
                    <a:pt x="13211" y="-338"/>
                    <a:pt x="10114" y="428"/>
                    <a:pt x="7541" y="2152"/>
                  </a:cubicBezTo>
                  <a:cubicBezTo>
                    <a:pt x="-2054" y="8455"/>
                    <a:pt x="674" y="28398"/>
                    <a:pt x="-267" y="38370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3634273" y="2930061"/>
              <a:ext cx="30901" cy="39683"/>
            </a:xfrm>
            <a:custGeom>
              <a:avLst/>
              <a:gdLst>
                <a:gd name="connsiteX0" fmla="*/ -267 w 30901"/>
                <a:gd name="connsiteY0" fmla="*/ 38375 h 39683"/>
                <a:gd name="connsiteX1" fmla="*/ 29743 w 30901"/>
                <a:gd name="connsiteY1" fmla="*/ 39598 h 39683"/>
                <a:gd name="connsiteX2" fmla="*/ 27673 w 30901"/>
                <a:gd name="connsiteY2" fmla="*/ 6013 h 39683"/>
                <a:gd name="connsiteX3" fmla="*/ 16291 w 30901"/>
                <a:gd name="connsiteY3" fmla="*/ -7 h 39683"/>
                <a:gd name="connsiteX4" fmla="*/ 7542 w 30901"/>
                <a:gd name="connsiteY4" fmla="*/ 2157 h 39683"/>
                <a:gd name="connsiteX5" fmla="*/ -267 w 30901"/>
                <a:gd name="connsiteY5" fmla="*/ 38375 h 3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01" h="39683">
                  <a:moveTo>
                    <a:pt x="-267" y="38375"/>
                  </a:moveTo>
                  <a:lnTo>
                    <a:pt x="29743" y="39598"/>
                  </a:lnTo>
                  <a:cubicBezTo>
                    <a:pt x="29649" y="30849"/>
                    <a:pt x="32847" y="14762"/>
                    <a:pt x="27673" y="6013"/>
                  </a:cubicBezTo>
                  <a:cubicBezTo>
                    <a:pt x="25292" y="2048"/>
                    <a:pt x="20908" y="-271"/>
                    <a:pt x="16291" y="-7"/>
                  </a:cubicBezTo>
                  <a:cubicBezTo>
                    <a:pt x="13210" y="-346"/>
                    <a:pt x="10109" y="421"/>
                    <a:pt x="7542" y="2157"/>
                  </a:cubicBezTo>
                  <a:cubicBezTo>
                    <a:pt x="-2054" y="8648"/>
                    <a:pt x="674" y="28497"/>
                    <a:pt x="-267" y="38375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3574347" y="2927713"/>
              <a:ext cx="30924" cy="39584"/>
            </a:xfrm>
            <a:custGeom>
              <a:avLst/>
              <a:gdLst>
                <a:gd name="connsiteX0" fmla="*/ -267 w 30924"/>
                <a:gd name="connsiteY0" fmla="*/ 38370 h 39584"/>
                <a:gd name="connsiteX1" fmla="*/ 29743 w 30924"/>
                <a:gd name="connsiteY1" fmla="*/ 39499 h 39584"/>
                <a:gd name="connsiteX2" fmla="*/ 27579 w 30924"/>
                <a:gd name="connsiteY2" fmla="*/ 5915 h 39584"/>
                <a:gd name="connsiteX3" fmla="*/ 16290 w 30924"/>
                <a:gd name="connsiteY3" fmla="*/ -12 h 39584"/>
                <a:gd name="connsiteX4" fmla="*/ 7541 w 30924"/>
                <a:gd name="connsiteY4" fmla="*/ 2152 h 39584"/>
                <a:gd name="connsiteX5" fmla="*/ -267 w 30924"/>
                <a:gd name="connsiteY5" fmla="*/ 38370 h 3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24" h="39584">
                  <a:moveTo>
                    <a:pt x="-267" y="38370"/>
                  </a:moveTo>
                  <a:lnTo>
                    <a:pt x="29743" y="39499"/>
                  </a:lnTo>
                  <a:cubicBezTo>
                    <a:pt x="29649" y="30750"/>
                    <a:pt x="32942" y="14570"/>
                    <a:pt x="27579" y="5915"/>
                  </a:cubicBezTo>
                  <a:cubicBezTo>
                    <a:pt x="25196" y="2010"/>
                    <a:pt x="20858" y="-268"/>
                    <a:pt x="16290" y="-12"/>
                  </a:cubicBezTo>
                  <a:cubicBezTo>
                    <a:pt x="13211" y="-338"/>
                    <a:pt x="10114" y="428"/>
                    <a:pt x="7541" y="2152"/>
                  </a:cubicBezTo>
                  <a:cubicBezTo>
                    <a:pt x="-2053" y="8455"/>
                    <a:pt x="674" y="28399"/>
                    <a:pt x="-267" y="38370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3514422" y="2925263"/>
              <a:ext cx="30901" cy="39683"/>
            </a:xfrm>
            <a:custGeom>
              <a:avLst/>
              <a:gdLst>
                <a:gd name="connsiteX0" fmla="*/ -267 w 30901"/>
                <a:gd name="connsiteY0" fmla="*/ 38375 h 39683"/>
                <a:gd name="connsiteX1" fmla="*/ 29743 w 30901"/>
                <a:gd name="connsiteY1" fmla="*/ 39598 h 39683"/>
                <a:gd name="connsiteX2" fmla="*/ 27673 w 30901"/>
                <a:gd name="connsiteY2" fmla="*/ 6014 h 39683"/>
                <a:gd name="connsiteX3" fmla="*/ 16291 w 30901"/>
                <a:gd name="connsiteY3" fmla="*/ -7 h 39683"/>
                <a:gd name="connsiteX4" fmla="*/ 7542 w 30901"/>
                <a:gd name="connsiteY4" fmla="*/ 2157 h 39683"/>
                <a:gd name="connsiteX5" fmla="*/ -267 w 30901"/>
                <a:gd name="connsiteY5" fmla="*/ 38375 h 3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01" h="39683">
                  <a:moveTo>
                    <a:pt x="-267" y="38375"/>
                  </a:moveTo>
                  <a:lnTo>
                    <a:pt x="29743" y="39598"/>
                  </a:lnTo>
                  <a:cubicBezTo>
                    <a:pt x="29649" y="30850"/>
                    <a:pt x="32847" y="14763"/>
                    <a:pt x="27673" y="6014"/>
                  </a:cubicBezTo>
                  <a:cubicBezTo>
                    <a:pt x="25309" y="2031"/>
                    <a:pt x="20914" y="-294"/>
                    <a:pt x="16291" y="-7"/>
                  </a:cubicBezTo>
                  <a:cubicBezTo>
                    <a:pt x="13210" y="-346"/>
                    <a:pt x="10109" y="421"/>
                    <a:pt x="7542" y="2157"/>
                  </a:cubicBezTo>
                  <a:cubicBezTo>
                    <a:pt x="-2054" y="8648"/>
                    <a:pt x="674" y="28497"/>
                    <a:pt x="-267" y="38375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3454497" y="2922916"/>
              <a:ext cx="30886" cy="39584"/>
            </a:xfrm>
            <a:custGeom>
              <a:avLst/>
              <a:gdLst>
                <a:gd name="connsiteX0" fmla="*/ -267 w 30886"/>
                <a:gd name="connsiteY0" fmla="*/ 38371 h 39584"/>
                <a:gd name="connsiteX1" fmla="*/ 29743 w 30886"/>
                <a:gd name="connsiteY1" fmla="*/ 39499 h 39584"/>
                <a:gd name="connsiteX2" fmla="*/ 27579 w 30886"/>
                <a:gd name="connsiteY2" fmla="*/ 5915 h 39584"/>
                <a:gd name="connsiteX3" fmla="*/ 16290 w 30886"/>
                <a:gd name="connsiteY3" fmla="*/ -12 h 39584"/>
                <a:gd name="connsiteX4" fmla="*/ 7541 w 30886"/>
                <a:gd name="connsiteY4" fmla="*/ 2152 h 39584"/>
                <a:gd name="connsiteX5" fmla="*/ -267 w 30886"/>
                <a:gd name="connsiteY5" fmla="*/ 38371 h 3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86" h="39584">
                  <a:moveTo>
                    <a:pt x="-267" y="38371"/>
                  </a:moveTo>
                  <a:lnTo>
                    <a:pt x="29743" y="39499"/>
                  </a:lnTo>
                  <a:cubicBezTo>
                    <a:pt x="29649" y="30750"/>
                    <a:pt x="32847" y="14664"/>
                    <a:pt x="27579" y="5915"/>
                  </a:cubicBezTo>
                  <a:cubicBezTo>
                    <a:pt x="25213" y="1992"/>
                    <a:pt x="20863" y="-292"/>
                    <a:pt x="16290" y="-12"/>
                  </a:cubicBezTo>
                  <a:cubicBezTo>
                    <a:pt x="13211" y="-338"/>
                    <a:pt x="10114" y="428"/>
                    <a:pt x="7541" y="2152"/>
                  </a:cubicBezTo>
                  <a:cubicBezTo>
                    <a:pt x="-2054" y="8549"/>
                    <a:pt x="674" y="28398"/>
                    <a:pt x="-267" y="38371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87" name="组合 86"/>
          <p:cNvGrpSpPr/>
          <p:nvPr userDrawn="1"/>
        </p:nvGrpSpPr>
        <p:grpSpPr>
          <a:xfrm rot="611938">
            <a:off x="11335363" y="5109944"/>
            <a:ext cx="572015" cy="817114"/>
            <a:chOff x="6464083" y="3743236"/>
            <a:chExt cx="636945" cy="909865"/>
          </a:xfrm>
        </p:grpSpPr>
        <p:sp>
          <p:nvSpPr>
            <p:cNvPr id="88" name="任意多边形: 形状 87"/>
            <p:cNvSpPr/>
            <p:nvPr/>
          </p:nvSpPr>
          <p:spPr>
            <a:xfrm>
              <a:off x="6486587" y="3763515"/>
              <a:ext cx="614441" cy="889586"/>
            </a:xfrm>
            <a:custGeom>
              <a:avLst/>
              <a:gdLst>
                <a:gd name="connsiteX0" fmla="*/ 614420 w 614441"/>
                <a:gd name="connsiteY0" fmla="*/ 71468 h 889586"/>
                <a:gd name="connsiteX1" fmla="*/ 614420 w 614441"/>
                <a:gd name="connsiteY1" fmla="*/ 818012 h 889586"/>
                <a:gd name="connsiteX2" fmla="*/ 542945 w 614441"/>
                <a:gd name="connsiteY2" fmla="*/ 889580 h 889586"/>
                <a:gd name="connsiteX3" fmla="*/ 71453 w 614441"/>
                <a:gd name="connsiteY3" fmla="*/ 889580 h 889586"/>
                <a:gd name="connsiteX4" fmla="*/ -21 w 614441"/>
                <a:gd name="connsiteY4" fmla="*/ 818059 h 889586"/>
                <a:gd name="connsiteX5" fmla="*/ -21 w 614441"/>
                <a:gd name="connsiteY5" fmla="*/ 818012 h 889586"/>
                <a:gd name="connsiteX6" fmla="*/ -21 w 614441"/>
                <a:gd name="connsiteY6" fmla="*/ 71468 h 889586"/>
                <a:gd name="connsiteX7" fmla="*/ 71453 w 614441"/>
                <a:gd name="connsiteY7" fmla="*/ -7 h 889586"/>
                <a:gd name="connsiteX8" fmla="*/ 542945 w 614441"/>
                <a:gd name="connsiteY8" fmla="*/ -7 h 889586"/>
                <a:gd name="connsiteX9" fmla="*/ 614420 w 614441"/>
                <a:gd name="connsiteY9" fmla="*/ 71468 h 889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4441" h="889586">
                  <a:moveTo>
                    <a:pt x="614420" y="71468"/>
                  </a:moveTo>
                  <a:lnTo>
                    <a:pt x="614420" y="818012"/>
                  </a:lnTo>
                  <a:cubicBezTo>
                    <a:pt x="614445" y="857513"/>
                    <a:pt x="582446" y="889554"/>
                    <a:pt x="542945" y="889580"/>
                  </a:cubicBezTo>
                  <a:lnTo>
                    <a:pt x="71453" y="889580"/>
                  </a:lnTo>
                  <a:cubicBezTo>
                    <a:pt x="31966" y="889566"/>
                    <a:pt x="-35" y="857546"/>
                    <a:pt x="-21" y="818059"/>
                  </a:cubicBezTo>
                  <a:cubicBezTo>
                    <a:pt x="-21" y="818042"/>
                    <a:pt x="-21" y="818028"/>
                    <a:pt x="-21" y="818012"/>
                  </a:cubicBezTo>
                  <a:lnTo>
                    <a:pt x="-21" y="71468"/>
                  </a:lnTo>
                  <a:cubicBezTo>
                    <a:pt x="-21" y="31994"/>
                    <a:pt x="31980" y="-7"/>
                    <a:pt x="71453" y="-7"/>
                  </a:cubicBezTo>
                  <a:lnTo>
                    <a:pt x="542945" y="-7"/>
                  </a:lnTo>
                  <a:cubicBezTo>
                    <a:pt x="582409" y="19"/>
                    <a:pt x="614394" y="32004"/>
                    <a:pt x="614420" y="71468"/>
                  </a:cubicBezTo>
                  <a:close/>
                </a:path>
              </a:pathLst>
            </a:custGeom>
            <a:solidFill>
              <a:schemeClr val="accent1"/>
            </a:solidFill>
            <a:ln w="23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6486633" y="4215122"/>
              <a:ext cx="115903" cy="179103"/>
            </a:xfrm>
            <a:custGeom>
              <a:avLst/>
              <a:gdLst>
                <a:gd name="connsiteX0" fmla="*/ 115882 w 115903"/>
                <a:gd name="connsiteY0" fmla="*/ 49080 h 179103"/>
                <a:gd name="connsiteX1" fmla="*/ 44245 w 115903"/>
                <a:gd name="connsiteY1" fmla="*/ 132235 h 179103"/>
                <a:gd name="connsiteX2" fmla="*/ 7696 w 115903"/>
                <a:gd name="connsiteY2" fmla="*/ 173164 h 179103"/>
                <a:gd name="connsiteX3" fmla="*/ -21 w 115903"/>
                <a:gd name="connsiteY3" fmla="*/ 179097 h 179103"/>
                <a:gd name="connsiteX4" fmla="*/ -21 w 115903"/>
                <a:gd name="connsiteY4" fmla="*/ 37075 h 179103"/>
                <a:gd name="connsiteX5" fmla="*/ 7233 w 115903"/>
                <a:gd name="connsiteY5" fmla="*/ -7 h 179103"/>
                <a:gd name="connsiteX6" fmla="*/ 21556 w 115903"/>
                <a:gd name="connsiteY6" fmla="*/ 44746 h 179103"/>
                <a:gd name="connsiteX7" fmla="*/ 50641 w 115903"/>
                <a:gd name="connsiteY7" fmla="*/ 53553 h 179103"/>
                <a:gd name="connsiteX8" fmla="*/ 115882 w 115903"/>
                <a:gd name="connsiteY8" fmla="*/ 49080 h 179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903" h="179103">
                  <a:moveTo>
                    <a:pt x="115882" y="49080"/>
                  </a:moveTo>
                  <a:cubicBezTo>
                    <a:pt x="101698" y="83844"/>
                    <a:pt x="70897" y="107368"/>
                    <a:pt x="44245" y="132235"/>
                  </a:cubicBezTo>
                  <a:cubicBezTo>
                    <a:pt x="30525" y="145029"/>
                    <a:pt x="19933" y="159305"/>
                    <a:pt x="7696" y="173164"/>
                  </a:cubicBezTo>
                  <a:cubicBezTo>
                    <a:pt x="5474" y="175561"/>
                    <a:pt x="2866" y="177565"/>
                    <a:pt x="-21" y="179097"/>
                  </a:cubicBezTo>
                  <a:lnTo>
                    <a:pt x="-21" y="37075"/>
                  </a:lnTo>
                  <a:cubicBezTo>
                    <a:pt x="3770" y="25023"/>
                    <a:pt x="6204" y="12585"/>
                    <a:pt x="7233" y="-7"/>
                  </a:cubicBezTo>
                  <a:cubicBezTo>
                    <a:pt x="11868" y="15266"/>
                    <a:pt x="9782" y="33900"/>
                    <a:pt x="21556" y="44746"/>
                  </a:cubicBezTo>
                  <a:cubicBezTo>
                    <a:pt x="29134" y="51838"/>
                    <a:pt x="40282" y="53089"/>
                    <a:pt x="50641" y="53553"/>
                  </a:cubicBezTo>
                  <a:cubicBezTo>
                    <a:pt x="72487" y="54441"/>
                    <a:pt x="94363" y="52941"/>
                    <a:pt x="115882" y="49080"/>
                  </a:cubicBezTo>
                  <a:close/>
                </a:path>
              </a:pathLst>
            </a:custGeom>
            <a:solidFill>
              <a:srgbClr val="010101"/>
            </a:solidFill>
            <a:ln w="23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6538547" y="3827179"/>
              <a:ext cx="498955" cy="747703"/>
            </a:xfrm>
            <a:custGeom>
              <a:avLst/>
              <a:gdLst>
                <a:gd name="connsiteX0" fmla="*/ 0 w 498955"/>
                <a:gd name="connsiteY0" fmla="*/ 0 h 747703"/>
                <a:gd name="connsiteX1" fmla="*/ 498955 w 498955"/>
                <a:gd name="connsiteY1" fmla="*/ 0 h 747703"/>
                <a:gd name="connsiteX2" fmla="*/ 498955 w 498955"/>
                <a:gd name="connsiteY2" fmla="*/ 747703 h 747703"/>
                <a:gd name="connsiteX3" fmla="*/ 0 w 498955"/>
                <a:gd name="connsiteY3" fmla="*/ 747703 h 7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955" h="747703">
                  <a:moveTo>
                    <a:pt x="0" y="0"/>
                  </a:moveTo>
                  <a:lnTo>
                    <a:pt x="498955" y="0"/>
                  </a:lnTo>
                  <a:lnTo>
                    <a:pt x="498955" y="747703"/>
                  </a:lnTo>
                  <a:lnTo>
                    <a:pt x="0" y="747703"/>
                  </a:lnTo>
                  <a:close/>
                </a:path>
              </a:pathLst>
            </a:custGeom>
            <a:solidFill>
              <a:srgbClr val="010101"/>
            </a:solidFill>
            <a:ln w="23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6543724" y="3821269"/>
              <a:ext cx="501032" cy="745547"/>
            </a:xfrm>
            <a:custGeom>
              <a:avLst/>
              <a:gdLst>
                <a:gd name="connsiteX0" fmla="*/ 501011 w 501032"/>
                <a:gd name="connsiteY0" fmla="*/ -7 h 745547"/>
                <a:gd name="connsiteX1" fmla="*/ 501011 w 501032"/>
                <a:gd name="connsiteY1" fmla="*/ 745541 h 745547"/>
                <a:gd name="connsiteX2" fmla="*/ 64562 w 501032"/>
                <a:gd name="connsiteY2" fmla="*/ 745541 h 745547"/>
                <a:gd name="connsiteX3" fmla="*/ 874 w 501032"/>
                <a:gd name="connsiteY3" fmla="*/ 630866 h 745547"/>
                <a:gd name="connsiteX4" fmla="*/ 4073 w 501032"/>
                <a:gd name="connsiteY4" fmla="*/ -7 h 74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1032" h="745547">
                  <a:moveTo>
                    <a:pt x="501011" y="-7"/>
                  </a:moveTo>
                  <a:lnTo>
                    <a:pt x="501011" y="745541"/>
                  </a:lnTo>
                  <a:lnTo>
                    <a:pt x="64562" y="745541"/>
                  </a:lnTo>
                  <a:cubicBezTo>
                    <a:pt x="64562" y="745541"/>
                    <a:pt x="4073" y="732817"/>
                    <a:pt x="874" y="630866"/>
                  </a:cubicBezTo>
                  <a:cubicBezTo>
                    <a:pt x="-2324" y="528915"/>
                    <a:pt x="4073" y="-7"/>
                    <a:pt x="4073" y="-7"/>
                  </a:cubicBezTo>
                  <a:close/>
                </a:path>
              </a:pathLst>
            </a:custGeom>
            <a:solidFill>
              <a:srgbClr val="FFFFFF"/>
            </a:solidFill>
            <a:ln w="23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6544619" y="4452142"/>
              <a:ext cx="100722" cy="114674"/>
            </a:xfrm>
            <a:custGeom>
              <a:avLst/>
              <a:gdLst>
                <a:gd name="connsiteX0" fmla="*/ 100701 w 100722"/>
                <a:gd name="connsiteY0" fmla="*/ 113949 h 114674"/>
                <a:gd name="connsiteX1" fmla="*/ 99844 w 100722"/>
                <a:gd name="connsiteY1" fmla="*/ 114668 h 114674"/>
                <a:gd name="connsiteX2" fmla="*/ 63666 w 100722"/>
                <a:gd name="connsiteY2" fmla="*/ 114668 h 114674"/>
                <a:gd name="connsiteX3" fmla="*/ -21 w 100722"/>
                <a:gd name="connsiteY3" fmla="*/ -7 h 114674"/>
                <a:gd name="connsiteX4" fmla="*/ 96321 w 100722"/>
                <a:gd name="connsiteY4" fmla="*/ 53924 h 114674"/>
                <a:gd name="connsiteX5" fmla="*/ 100701 w 100722"/>
                <a:gd name="connsiteY5" fmla="*/ 113949 h 1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722" h="114674">
                  <a:moveTo>
                    <a:pt x="100701" y="113949"/>
                  </a:moveTo>
                  <a:cubicBezTo>
                    <a:pt x="100402" y="114174"/>
                    <a:pt x="100117" y="114413"/>
                    <a:pt x="99844" y="114668"/>
                  </a:cubicBezTo>
                  <a:lnTo>
                    <a:pt x="63666" y="114668"/>
                  </a:lnTo>
                  <a:cubicBezTo>
                    <a:pt x="63666" y="114668"/>
                    <a:pt x="3177" y="101944"/>
                    <a:pt x="-21" y="-7"/>
                  </a:cubicBezTo>
                  <a:cubicBezTo>
                    <a:pt x="-21" y="-7"/>
                    <a:pt x="21741" y="68594"/>
                    <a:pt x="96321" y="53924"/>
                  </a:cubicBezTo>
                  <a:cubicBezTo>
                    <a:pt x="96321" y="53924"/>
                    <a:pt x="56806" y="118330"/>
                    <a:pt x="100701" y="113949"/>
                  </a:cubicBezTo>
                  <a:close/>
                </a:path>
              </a:pathLst>
            </a:custGeom>
            <a:solidFill>
              <a:srgbClr val="FFFFFF"/>
            </a:solidFill>
            <a:ln w="23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6544619" y="4452142"/>
              <a:ext cx="100722" cy="114674"/>
            </a:xfrm>
            <a:custGeom>
              <a:avLst/>
              <a:gdLst>
                <a:gd name="connsiteX0" fmla="*/ 100701 w 100722"/>
                <a:gd name="connsiteY0" fmla="*/ 113949 h 114674"/>
                <a:gd name="connsiteX1" fmla="*/ 99844 w 100722"/>
                <a:gd name="connsiteY1" fmla="*/ 114668 h 114674"/>
                <a:gd name="connsiteX2" fmla="*/ 63666 w 100722"/>
                <a:gd name="connsiteY2" fmla="*/ 114668 h 114674"/>
                <a:gd name="connsiteX3" fmla="*/ -21 w 100722"/>
                <a:gd name="connsiteY3" fmla="*/ -7 h 114674"/>
                <a:gd name="connsiteX4" fmla="*/ 96321 w 100722"/>
                <a:gd name="connsiteY4" fmla="*/ 53924 h 114674"/>
                <a:gd name="connsiteX5" fmla="*/ 100701 w 100722"/>
                <a:gd name="connsiteY5" fmla="*/ 113949 h 1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722" h="114674">
                  <a:moveTo>
                    <a:pt x="100701" y="113949"/>
                  </a:moveTo>
                  <a:cubicBezTo>
                    <a:pt x="100402" y="114174"/>
                    <a:pt x="100117" y="114413"/>
                    <a:pt x="99844" y="114668"/>
                  </a:cubicBezTo>
                  <a:lnTo>
                    <a:pt x="63666" y="114668"/>
                  </a:lnTo>
                  <a:cubicBezTo>
                    <a:pt x="63666" y="114668"/>
                    <a:pt x="3177" y="101944"/>
                    <a:pt x="-21" y="-7"/>
                  </a:cubicBezTo>
                  <a:cubicBezTo>
                    <a:pt x="-21" y="-7"/>
                    <a:pt x="21741" y="68594"/>
                    <a:pt x="96321" y="53924"/>
                  </a:cubicBezTo>
                  <a:cubicBezTo>
                    <a:pt x="96321" y="53924"/>
                    <a:pt x="56806" y="118330"/>
                    <a:pt x="100701" y="113949"/>
                  </a:cubicBezTo>
                  <a:close/>
                </a:path>
              </a:pathLst>
            </a:custGeom>
            <a:solidFill>
              <a:srgbClr val="010101"/>
            </a:solidFill>
            <a:ln w="23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6620474" y="3978611"/>
              <a:ext cx="368729" cy="13163"/>
            </a:xfrm>
            <a:custGeom>
              <a:avLst/>
              <a:gdLst>
                <a:gd name="connsiteX0" fmla="*/ 362148 w 368729"/>
                <a:gd name="connsiteY0" fmla="*/ 0 h 13163"/>
                <a:gd name="connsiteX1" fmla="*/ 368730 w 368729"/>
                <a:gd name="connsiteY1" fmla="*/ 0 h 13163"/>
                <a:gd name="connsiteX2" fmla="*/ 368730 w 368729"/>
                <a:gd name="connsiteY2" fmla="*/ 13164 h 13163"/>
                <a:gd name="connsiteX3" fmla="*/ 362148 w 368729"/>
                <a:gd name="connsiteY3" fmla="*/ 13164 h 13163"/>
                <a:gd name="connsiteX4" fmla="*/ 6582 w 368729"/>
                <a:gd name="connsiteY4" fmla="*/ 13164 h 13163"/>
                <a:gd name="connsiteX5" fmla="*/ 0 w 368729"/>
                <a:gd name="connsiteY5" fmla="*/ 13164 h 13163"/>
                <a:gd name="connsiteX6" fmla="*/ 0 w 368729"/>
                <a:gd name="connsiteY6" fmla="*/ 0 h 13163"/>
                <a:gd name="connsiteX7" fmla="*/ 6582 w 368729"/>
                <a:gd name="connsiteY7" fmla="*/ 0 h 1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729" h="13163">
                  <a:moveTo>
                    <a:pt x="362148" y="0"/>
                  </a:moveTo>
                  <a:cubicBezTo>
                    <a:pt x="365783" y="0"/>
                    <a:pt x="368730" y="0"/>
                    <a:pt x="368730" y="0"/>
                  </a:cubicBezTo>
                  <a:lnTo>
                    <a:pt x="368730" y="13164"/>
                  </a:lnTo>
                  <a:cubicBezTo>
                    <a:pt x="368730" y="13164"/>
                    <a:pt x="365783" y="13164"/>
                    <a:pt x="362148" y="13164"/>
                  </a:cubicBezTo>
                  <a:lnTo>
                    <a:pt x="6582" y="13164"/>
                  </a:lnTo>
                  <a:cubicBezTo>
                    <a:pt x="2947" y="13164"/>
                    <a:pt x="0" y="13164"/>
                    <a:pt x="0" y="13164"/>
                  </a:cubicBezTo>
                  <a:lnTo>
                    <a:pt x="0" y="0"/>
                  </a:lnTo>
                  <a:cubicBezTo>
                    <a:pt x="0" y="0"/>
                    <a:pt x="2947" y="0"/>
                    <a:pt x="6582" y="0"/>
                  </a:cubicBezTo>
                  <a:close/>
                </a:path>
              </a:pathLst>
            </a:custGeom>
            <a:solidFill>
              <a:srgbClr val="010101"/>
            </a:solidFill>
            <a:ln w="23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6620474" y="4018126"/>
              <a:ext cx="368729" cy="13163"/>
            </a:xfrm>
            <a:custGeom>
              <a:avLst/>
              <a:gdLst>
                <a:gd name="connsiteX0" fmla="*/ 362148 w 368729"/>
                <a:gd name="connsiteY0" fmla="*/ 0 h 13163"/>
                <a:gd name="connsiteX1" fmla="*/ 368730 w 368729"/>
                <a:gd name="connsiteY1" fmla="*/ 0 h 13163"/>
                <a:gd name="connsiteX2" fmla="*/ 368730 w 368729"/>
                <a:gd name="connsiteY2" fmla="*/ 13164 h 13163"/>
                <a:gd name="connsiteX3" fmla="*/ 362148 w 368729"/>
                <a:gd name="connsiteY3" fmla="*/ 13164 h 13163"/>
                <a:gd name="connsiteX4" fmla="*/ 6582 w 368729"/>
                <a:gd name="connsiteY4" fmla="*/ 13164 h 13163"/>
                <a:gd name="connsiteX5" fmla="*/ 0 w 368729"/>
                <a:gd name="connsiteY5" fmla="*/ 13164 h 13163"/>
                <a:gd name="connsiteX6" fmla="*/ 0 w 368729"/>
                <a:gd name="connsiteY6" fmla="*/ 0 h 13163"/>
                <a:gd name="connsiteX7" fmla="*/ 6582 w 368729"/>
                <a:gd name="connsiteY7" fmla="*/ 0 h 1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729" h="13163">
                  <a:moveTo>
                    <a:pt x="362148" y="0"/>
                  </a:moveTo>
                  <a:cubicBezTo>
                    <a:pt x="365783" y="0"/>
                    <a:pt x="368730" y="0"/>
                    <a:pt x="368730" y="0"/>
                  </a:cubicBezTo>
                  <a:lnTo>
                    <a:pt x="368730" y="13164"/>
                  </a:lnTo>
                  <a:cubicBezTo>
                    <a:pt x="368730" y="13164"/>
                    <a:pt x="365783" y="13164"/>
                    <a:pt x="362148" y="13164"/>
                  </a:cubicBezTo>
                  <a:lnTo>
                    <a:pt x="6582" y="13164"/>
                  </a:lnTo>
                  <a:cubicBezTo>
                    <a:pt x="2947" y="13164"/>
                    <a:pt x="0" y="13164"/>
                    <a:pt x="0" y="13164"/>
                  </a:cubicBezTo>
                  <a:lnTo>
                    <a:pt x="0" y="0"/>
                  </a:lnTo>
                  <a:cubicBezTo>
                    <a:pt x="0" y="0"/>
                    <a:pt x="2947" y="0"/>
                    <a:pt x="6582" y="0"/>
                  </a:cubicBezTo>
                  <a:close/>
                </a:path>
              </a:pathLst>
            </a:custGeom>
            <a:solidFill>
              <a:srgbClr val="010101"/>
            </a:solidFill>
            <a:ln w="23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6620474" y="4057618"/>
              <a:ext cx="368729" cy="13163"/>
            </a:xfrm>
            <a:custGeom>
              <a:avLst/>
              <a:gdLst>
                <a:gd name="connsiteX0" fmla="*/ 362148 w 368729"/>
                <a:gd name="connsiteY0" fmla="*/ 0 h 13163"/>
                <a:gd name="connsiteX1" fmla="*/ 368730 w 368729"/>
                <a:gd name="connsiteY1" fmla="*/ 0 h 13163"/>
                <a:gd name="connsiteX2" fmla="*/ 368730 w 368729"/>
                <a:gd name="connsiteY2" fmla="*/ 13164 h 13163"/>
                <a:gd name="connsiteX3" fmla="*/ 362148 w 368729"/>
                <a:gd name="connsiteY3" fmla="*/ 13164 h 13163"/>
                <a:gd name="connsiteX4" fmla="*/ 6582 w 368729"/>
                <a:gd name="connsiteY4" fmla="*/ 13164 h 13163"/>
                <a:gd name="connsiteX5" fmla="*/ 0 w 368729"/>
                <a:gd name="connsiteY5" fmla="*/ 13164 h 13163"/>
                <a:gd name="connsiteX6" fmla="*/ 0 w 368729"/>
                <a:gd name="connsiteY6" fmla="*/ 0 h 13163"/>
                <a:gd name="connsiteX7" fmla="*/ 6582 w 368729"/>
                <a:gd name="connsiteY7" fmla="*/ 0 h 1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729" h="13163">
                  <a:moveTo>
                    <a:pt x="362148" y="0"/>
                  </a:moveTo>
                  <a:cubicBezTo>
                    <a:pt x="365783" y="0"/>
                    <a:pt x="368730" y="0"/>
                    <a:pt x="368730" y="0"/>
                  </a:cubicBezTo>
                  <a:lnTo>
                    <a:pt x="368730" y="13164"/>
                  </a:lnTo>
                  <a:cubicBezTo>
                    <a:pt x="368730" y="13164"/>
                    <a:pt x="365783" y="13164"/>
                    <a:pt x="362148" y="13164"/>
                  </a:cubicBezTo>
                  <a:lnTo>
                    <a:pt x="6582" y="13164"/>
                  </a:lnTo>
                  <a:cubicBezTo>
                    <a:pt x="2947" y="13164"/>
                    <a:pt x="0" y="13164"/>
                    <a:pt x="0" y="13164"/>
                  </a:cubicBezTo>
                  <a:lnTo>
                    <a:pt x="0" y="0"/>
                  </a:lnTo>
                  <a:cubicBezTo>
                    <a:pt x="0" y="0"/>
                    <a:pt x="2947" y="0"/>
                    <a:pt x="6582" y="0"/>
                  </a:cubicBezTo>
                  <a:close/>
                </a:path>
              </a:pathLst>
            </a:custGeom>
            <a:solidFill>
              <a:srgbClr val="010101"/>
            </a:solidFill>
            <a:ln w="23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6620474" y="4097133"/>
              <a:ext cx="368729" cy="13163"/>
            </a:xfrm>
            <a:custGeom>
              <a:avLst/>
              <a:gdLst>
                <a:gd name="connsiteX0" fmla="*/ 362148 w 368729"/>
                <a:gd name="connsiteY0" fmla="*/ 0 h 13163"/>
                <a:gd name="connsiteX1" fmla="*/ 368730 w 368729"/>
                <a:gd name="connsiteY1" fmla="*/ 0 h 13163"/>
                <a:gd name="connsiteX2" fmla="*/ 368730 w 368729"/>
                <a:gd name="connsiteY2" fmla="*/ 13164 h 13163"/>
                <a:gd name="connsiteX3" fmla="*/ 362148 w 368729"/>
                <a:gd name="connsiteY3" fmla="*/ 13164 h 13163"/>
                <a:gd name="connsiteX4" fmla="*/ 6582 w 368729"/>
                <a:gd name="connsiteY4" fmla="*/ 13164 h 13163"/>
                <a:gd name="connsiteX5" fmla="*/ 0 w 368729"/>
                <a:gd name="connsiteY5" fmla="*/ 13164 h 13163"/>
                <a:gd name="connsiteX6" fmla="*/ 0 w 368729"/>
                <a:gd name="connsiteY6" fmla="*/ 0 h 13163"/>
                <a:gd name="connsiteX7" fmla="*/ 6582 w 368729"/>
                <a:gd name="connsiteY7" fmla="*/ 0 h 1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729" h="13163">
                  <a:moveTo>
                    <a:pt x="362148" y="0"/>
                  </a:moveTo>
                  <a:cubicBezTo>
                    <a:pt x="365783" y="0"/>
                    <a:pt x="368730" y="0"/>
                    <a:pt x="368730" y="0"/>
                  </a:cubicBezTo>
                  <a:lnTo>
                    <a:pt x="368730" y="13164"/>
                  </a:lnTo>
                  <a:cubicBezTo>
                    <a:pt x="368730" y="13164"/>
                    <a:pt x="365783" y="13164"/>
                    <a:pt x="362148" y="13164"/>
                  </a:cubicBezTo>
                  <a:lnTo>
                    <a:pt x="6582" y="13164"/>
                  </a:lnTo>
                  <a:cubicBezTo>
                    <a:pt x="2947" y="13164"/>
                    <a:pt x="0" y="13164"/>
                    <a:pt x="0" y="13164"/>
                  </a:cubicBezTo>
                  <a:lnTo>
                    <a:pt x="0" y="0"/>
                  </a:lnTo>
                  <a:cubicBezTo>
                    <a:pt x="0" y="0"/>
                    <a:pt x="2947" y="0"/>
                    <a:pt x="6582" y="0"/>
                  </a:cubicBezTo>
                  <a:close/>
                </a:path>
              </a:pathLst>
            </a:custGeom>
            <a:solidFill>
              <a:srgbClr val="010101"/>
            </a:solidFill>
            <a:ln w="23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6620474" y="4136648"/>
              <a:ext cx="368729" cy="13163"/>
            </a:xfrm>
            <a:custGeom>
              <a:avLst/>
              <a:gdLst>
                <a:gd name="connsiteX0" fmla="*/ 362148 w 368729"/>
                <a:gd name="connsiteY0" fmla="*/ 0 h 13163"/>
                <a:gd name="connsiteX1" fmla="*/ 368730 w 368729"/>
                <a:gd name="connsiteY1" fmla="*/ 0 h 13163"/>
                <a:gd name="connsiteX2" fmla="*/ 368730 w 368729"/>
                <a:gd name="connsiteY2" fmla="*/ 13164 h 13163"/>
                <a:gd name="connsiteX3" fmla="*/ 362148 w 368729"/>
                <a:gd name="connsiteY3" fmla="*/ 13164 h 13163"/>
                <a:gd name="connsiteX4" fmla="*/ 6582 w 368729"/>
                <a:gd name="connsiteY4" fmla="*/ 13164 h 13163"/>
                <a:gd name="connsiteX5" fmla="*/ 0 w 368729"/>
                <a:gd name="connsiteY5" fmla="*/ 13164 h 13163"/>
                <a:gd name="connsiteX6" fmla="*/ 0 w 368729"/>
                <a:gd name="connsiteY6" fmla="*/ 0 h 13163"/>
                <a:gd name="connsiteX7" fmla="*/ 6582 w 368729"/>
                <a:gd name="connsiteY7" fmla="*/ 0 h 1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729" h="13163">
                  <a:moveTo>
                    <a:pt x="362148" y="0"/>
                  </a:moveTo>
                  <a:cubicBezTo>
                    <a:pt x="365783" y="0"/>
                    <a:pt x="368730" y="0"/>
                    <a:pt x="368730" y="0"/>
                  </a:cubicBezTo>
                  <a:lnTo>
                    <a:pt x="368730" y="13164"/>
                  </a:lnTo>
                  <a:cubicBezTo>
                    <a:pt x="368730" y="13164"/>
                    <a:pt x="365783" y="13164"/>
                    <a:pt x="362148" y="13164"/>
                  </a:cubicBezTo>
                  <a:lnTo>
                    <a:pt x="6582" y="13164"/>
                  </a:lnTo>
                  <a:cubicBezTo>
                    <a:pt x="2947" y="13164"/>
                    <a:pt x="0" y="13164"/>
                    <a:pt x="0" y="13164"/>
                  </a:cubicBezTo>
                  <a:lnTo>
                    <a:pt x="0" y="0"/>
                  </a:lnTo>
                  <a:cubicBezTo>
                    <a:pt x="0" y="0"/>
                    <a:pt x="2947" y="0"/>
                    <a:pt x="6582" y="0"/>
                  </a:cubicBezTo>
                  <a:close/>
                </a:path>
              </a:pathLst>
            </a:custGeom>
            <a:solidFill>
              <a:srgbClr val="010101"/>
            </a:solidFill>
            <a:ln w="23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6682447" y="3743792"/>
              <a:ext cx="221678" cy="116297"/>
            </a:xfrm>
            <a:custGeom>
              <a:avLst/>
              <a:gdLst>
                <a:gd name="connsiteX0" fmla="*/ 221657 w 221678"/>
                <a:gd name="connsiteY0" fmla="*/ 47388 h 116297"/>
                <a:gd name="connsiteX1" fmla="*/ 221657 w 221678"/>
                <a:gd name="connsiteY1" fmla="*/ 68895 h 116297"/>
                <a:gd name="connsiteX2" fmla="*/ 174355 w 221678"/>
                <a:gd name="connsiteY2" fmla="*/ 116290 h 116297"/>
                <a:gd name="connsiteX3" fmla="*/ 174262 w 221678"/>
                <a:gd name="connsiteY3" fmla="*/ 116290 h 116297"/>
                <a:gd name="connsiteX4" fmla="*/ 47443 w 221678"/>
                <a:gd name="connsiteY4" fmla="*/ 116290 h 116297"/>
                <a:gd name="connsiteX5" fmla="*/ -21 w 221678"/>
                <a:gd name="connsiteY5" fmla="*/ 68919 h 116297"/>
                <a:gd name="connsiteX6" fmla="*/ -21 w 221678"/>
                <a:gd name="connsiteY6" fmla="*/ 68895 h 116297"/>
                <a:gd name="connsiteX7" fmla="*/ -21 w 221678"/>
                <a:gd name="connsiteY7" fmla="*/ 47388 h 116297"/>
                <a:gd name="connsiteX8" fmla="*/ 47443 w 221678"/>
                <a:gd name="connsiteY8" fmla="*/ -7 h 116297"/>
                <a:gd name="connsiteX9" fmla="*/ 174262 w 221678"/>
                <a:gd name="connsiteY9" fmla="*/ -7 h 116297"/>
                <a:gd name="connsiteX10" fmla="*/ 221657 w 221678"/>
                <a:gd name="connsiteY10" fmla="*/ 47342 h 116297"/>
                <a:gd name="connsiteX11" fmla="*/ 221657 w 221678"/>
                <a:gd name="connsiteY11" fmla="*/ 47388 h 11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678" h="116297">
                  <a:moveTo>
                    <a:pt x="221657" y="47388"/>
                  </a:moveTo>
                  <a:lnTo>
                    <a:pt x="221657" y="68895"/>
                  </a:lnTo>
                  <a:cubicBezTo>
                    <a:pt x="221682" y="95045"/>
                    <a:pt x="200504" y="116265"/>
                    <a:pt x="174355" y="116290"/>
                  </a:cubicBezTo>
                  <a:cubicBezTo>
                    <a:pt x="174325" y="116290"/>
                    <a:pt x="174292" y="116290"/>
                    <a:pt x="174262" y="116290"/>
                  </a:cubicBezTo>
                  <a:lnTo>
                    <a:pt x="47443" y="116290"/>
                  </a:lnTo>
                  <a:cubicBezTo>
                    <a:pt x="21254" y="116316"/>
                    <a:pt x="4" y="95107"/>
                    <a:pt x="-21" y="68919"/>
                  </a:cubicBezTo>
                  <a:cubicBezTo>
                    <a:pt x="-21" y="68911"/>
                    <a:pt x="-21" y="68903"/>
                    <a:pt x="-21" y="68895"/>
                  </a:cubicBezTo>
                  <a:lnTo>
                    <a:pt x="-21" y="47388"/>
                  </a:lnTo>
                  <a:cubicBezTo>
                    <a:pt x="4" y="21196"/>
                    <a:pt x="21252" y="-19"/>
                    <a:pt x="47443" y="-7"/>
                  </a:cubicBezTo>
                  <a:lnTo>
                    <a:pt x="174262" y="-7"/>
                  </a:lnTo>
                  <a:cubicBezTo>
                    <a:pt x="200425" y="-19"/>
                    <a:pt x="221643" y="21179"/>
                    <a:pt x="221657" y="47342"/>
                  </a:cubicBezTo>
                  <a:cubicBezTo>
                    <a:pt x="221657" y="47357"/>
                    <a:pt x="221657" y="47373"/>
                    <a:pt x="221657" y="47388"/>
                  </a:cubicBezTo>
                  <a:close/>
                </a:path>
              </a:pathLst>
            </a:custGeom>
            <a:solidFill>
              <a:srgbClr val="2399F3"/>
            </a:solidFill>
            <a:ln w="23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6682794" y="3743236"/>
              <a:ext cx="56920" cy="116436"/>
            </a:xfrm>
            <a:custGeom>
              <a:avLst/>
              <a:gdLst>
                <a:gd name="connsiteX0" fmla="*/ -21 w 56920"/>
                <a:gd name="connsiteY0" fmla="*/ 47388 h 116436"/>
                <a:gd name="connsiteX1" fmla="*/ -21 w 56920"/>
                <a:gd name="connsiteY1" fmla="*/ 68919 h 116436"/>
                <a:gd name="connsiteX2" fmla="*/ 47212 w 56920"/>
                <a:gd name="connsiteY2" fmla="*/ 116429 h 116436"/>
                <a:gd name="connsiteX3" fmla="*/ 47374 w 56920"/>
                <a:gd name="connsiteY3" fmla="*/ 116429 h 116436"/>
                <a:gd name="connsiteX4" fmla="*/ 56899 w 56920"/>
                <a:gd name="connsiteY4" fmla="*/ 116429 h 116436"/>
                <a:gd name="connsiteX5" fmla="*/ 9504 w 56920"/>
                <a:gd name="connsiteY5" fmla="*/ 69081 h 116436"/>
                <a:gd name="connsiteX6" fmla="*/ 9504 w 56920"/>
                <a:gd name="connsiteY6" fmla="*/ 68919 h 116436"/>
                <a:gd name="connsiteX7" fmla="*/ 9504 w 56920"/>
                <a:gd name="connsiteY7" fmla="*/ 47388 h 116436"/>
                <a:gd name="connsiteX8" fmla="*/ 56853 w 56920"/>
                <a:gd name="connsiteY8" fmla="*/ -7 h 116436"/>
                <a:gd name="connsiteX9" fmla="*/ 56899 w 56920"/>
                <a:gd name="connsiteY9" fmla="*/ -7 h 116436"/>
                <a:gd name="connsiteX10" fmla="*/ 47374 w 56920"/>
                <a:gd name="connsiteY10" fmla="*/ -7 h 116436"/>
                <a:gd name="connsiteX11" fmla="*/ -21 w 56920"/>
                <a:gd name="connsiteY11" fmla="*/ 47342 h 116436"/>
                <a:gd name="connsiteX12" fmla="*/ -21 w 56920"/>
                <a:gd name="connsiteY12" fmla="*/ 47388 h 11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920" h="116436">
                  <a:moveTo>
                    <a:pt x="-21" y="47388"/>
                  </a:moveTo>
                  <a:lnTo>
                    <a:pt x="-21" y="68919"/>
                  </a:lnTo>
                  <a:cubicBezTo>
                    <a:pt x="-98" y="95081"/>
                    <a:pt x="21048" y="116352"/>
                    <a:pt x="47212" y="116429"/>
                  </a:cubicBezTo>
                  <a:cubicBezTo>
                    <a:pt x="47265" y="116429"/>
                    <a:pt x="47320" y="116429"/>
                    <a:pt x="47374" y="116429"/>
                  </a:cubicBezTo>
                  <a:lnTo>
                    <a:pt x="56899" y="116429"/>
                  </a:lnTo>
                  <a:cubicBezTo>
                    <a:pt x="30736" y="116442"/>
                    <a:pt x="9516" y="95244"/>
                    <a:pt x="9504" y="69081"/>
                  </a:cubicBezTo>
                  <a:cubicBezTo>
                    <a:pt x="9504" y="69027"/>
                    <a:pt x="9504" y="68973"/>
                    <a:pt x="9504" y="68919"/>
                  </a:cubicBezTo>
                  <a:lnTo>
                    <a:pt x="9504" y="47388"/>
                  </a:lnTo>
                  <a:cubicBezTo>
                    <a:pt x="9490" y="21226"/>
                    <a:pt x="30689" y="6"/>
                    <a:pt x="56853" y="-7"/>
                  </a:cubicBezTo>
                  <a:cubicBezTo>
                    <a:pt x="56869" y="-7"/>
                    <a:pt x="56883" y="-7"/>
                    <a:pt x="56899" y="-7"/>
                  </a:cubicBezTo>
                  <a:lnTo>
                    <a:pt x="47374" y="-7"/>
                  </a:lnTo>
                  <a:cubicBezTo>
                    <a:pt x="21210" y="-19"/>
                    <a:pt x="-7" y="21179"/>
                    <a:pt x="-21" y="47342"/>
                  </a:cubicBezTo>
                  <a:cubicBezTo>
                    <a:pt x="-21" y="47357"/>
                    <a:pt x="-21" y="47373"/>
                    <a:pt x="-21" y="47388"/>
                  </a:cubicBezTo>
                  <a:close/>
                </a:path>
              </a:pathLst>
            </a:custGeom>
            <a:solidFill>
              <a:srgbClr val="010101"/>
            </a:solidFill>
            <a:ln w="23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6691949" y="3743792"/>
              <a:ext cx="212175" cy="116297"/>
            </a:xfrm>
            <a:custGeom>
              <a:avLst/>
              <a:gdLst>
                <a:gd name="connsiteX0" fmla="*/ 212155 w 212175"/>
                <a:gd name="connsiteY0" fmla="*/ 47388 h 116297"/>
                <a:gd name="connsiteX1" fmla="*/ 212155 w 212175"/>
                <a:gd name="connsiteY1" fmla="*/ 68895 h 116297"/>
                <a:gd name="connsiteX2" fmla="*/ 164852 w 212175"/>
                <a:gd name="connsiteY2" fmla="*/ 116290 h 116297"/>
                <a:gd name="connsiteX3" fmla="*/ 164760 w 212175"/>
                <a:gd name="connsiteY3" fmla="*/ 116290 h 116297"/>
                <a:gd name="connsiteX4" fmla="*/ 47443 w 212175"/>
                <a:gd name="connsiteY4" fmla="*/ 116290 h 116297"/>
                <a:gd name="connsiteX5" fmla="*/ -21 w 212175"/>
                <a:gd name="connsiteY5" fmla="*/ 68919 h 116297"/>
                <a:gd name="connsiteX6" fmla="*/ -21 w 212175"/>
                <a:gd name="connsiteY6" fmla="*/ 68895 h 116297"/>
                <a:gd name="connsiteX7" fmla="*/ -21 w 212175"/>
                <a:gd name="connsiteY7" fmla="*/ 47388 h 116297"/>
                <a:gd name="connsiteX8" fmla="*/ 47443 w 212175"/>
                <a:gd name="connsiteY8" fmla="*/ -7 h 116297"/>
                <a:gd name="connsiteX9" fmla="*/ 164760 w 212175"/>
                <a:gd name="connsiteY9" fmla="*/ -7 h 116297"/>
                <a:gd name="connsiteX10" fmla="*/ 212155 w 212175"/>
                <a:gd name="connsiteY10" fmla="*/ 47342 h 116297"/>
                <a:gd name="connsiteX11" fmla="*/ 212155 w 212175"/>
                <a:gd name="connsiteY11" fmla="*/ 47388 h 11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175" h="116297">
                  <a:moveTo>
                    <a:pt x="212155" y="47388"/>
                  </a:moveTo>
                  <a:lnTo>
                    <a:pt x="212155" y="68895"/>
                  </a:lnTo>
                  <a:cubicBezTo>
                    <a:pt x="212180" y="95045"/>
                    <a:pt x="191002" y="116265"/>
                    <a:pt x="164852" y="116290"/>
                  </a:cubicBezTo>
                  <a:cubicBezTo>
                    <a:pt x="164822" y="116290"/>
                    <a:pt x="164790" y="116290"/>
                    <a:pt x="164760" y="116290"/>
                  </a:cubicBezTo>
                  <a:lnTo>
                    <a:pt x="47443" y="116290"/>
                  </a:lnTo>
                  <a:cubicBezTo>
                    <a:pt x="21254" y="116316"/>
                    <a:pt x="4" y="95107"/>
                    <a:pt x="-21" y="68919"/>
                  </a:cubicBezTo>
                  <a:cubicBezTo>
                    <a:pt x="-21" y="68911"/>
                    <a:pt x="-21" y="68903"/>
                    <a:pt x="-21" y="68895"/>
                  </a:cubicBezTo>
                  <a:lnTo>
                    <a:pt x="-21" y="47388"/>
                  </a:lnTo>
                  <a:cubicBezTo>
                    <a:pt x="4" y="21196"/>
                    <a:pt x="21252" y="-19"/>
                    <a:pt x="47443" y="-7"/>
                  </a:cubicBezTo>
                  <a:lnTo>
                    <a:pt x="164760" y="-7"/>
                  </a:lnTo>
                  <a:cubicBezTo>
                    <a:pt x="190923" y="-19"/>
                    <a:pt x="212141" y="21179"/>
                    <a:pt x="212155" y="47342"/>
                  </a:cubicBezTo>
                  <a:cubicBezTo>
                    <a:pt x="212155" y="47357"/>
                    <a:pt x="212155" y="47373"/>
                    <a:pt x="212155" y="47388"/>
                  </a:cubicBezTo>
                  <a:close/>
                </a:path>
              </a:pathLst>
            </a:custGeom>
            <a:solidFill>
              <a:srgbClr val="FFFFFF"/>
            </a:solidFill>
            <a:ln w="23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6464083" y="4084687"/>
              <a:ext cx="24775" cy="118174"/>
            </a:xfrm>
            <a:custGeom>
              <a:avLst/>
              <a:gdLst>
                <a:gd name="connsiteX0" fmla="*/ 23224 w 24775"/>
                <a:gd name="connsiteY0" fmla="*/ 114112 h 118174"/>
                <a:gd name="connsiteX1" fmla="*/ 23456 w 24775"/>
                <a:gd name="connsiteY1" fmla="*/ 118168 h 118174"/>
                <a:gd name="connsiteX2" fmla="*/ 9550 w 24775"/>
                <a:gd name="connsiteY2" fmla="*/ 93925 h 118174"/>
                <a:gd name="connsiteX3" fmla="*/ -21 w 24775"/>
                <a:gd name="connsiteY3" fmla="*/ 44816 h 118174"/>
                <a:gd name="connsiteX4" fmla="*/ 24754 w 24775"/>
                <a:gd name="connsiteY4" fmla="*/ -7 h 118174"/>
                <a:gd name="connsiteX5" fmla="*/ 23224 w 24775"/>
                <a:gd name="connsiteY5" fmla="*/ 114112 h 11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75" h="118174">
                  <a:moveTo>
                    <a:pt x="23224" y="114112"/>
                  </a:moveTo>
                  <a:cubicBezTo>
                    <a:pt x="23111" y="115468"/>
                    <a:pt x="23187" y="116833"/>
                    <a:pt x="23456" y="118168"/>
                  </a:cubicBezTo>
                  <a:cubicBezTo>
                    <a:pt x="19006" y="115201"/>
                    <a:pt x="13954" y="105537"/>
                    <a:pt x="9550" y="93925"/>
                  </a:cubicBezTo>
                  <a:cubicBezTo>
                    <a:pt x="6839" y="86810"/>
                    <a:pt x="-21" y="52441"/>
                    <a:pt x="-21" y="44816"/>
                  </a:cubicBezTo>
                  <a:cubicBezTo>
                    <a:pt x="-21" y="27271"/>
                    <a:pt x="12053" y="12601"/>
                    <a:pt x="24754" y="-7"/>
                  </a:cubicBezTo>
                  <a:cubicBezTo>
                    <a:pt x="21903" y="24305"/>
                    <a:pt x="27048" y="76775"/>
                    <a:pt x="23224" y="114112"/>
                  </a:cubicBezTo>
                  <a:close/>
                </a:path>
              </a:pathLst>
            </a:custGeom>
            <a:solidFill>
              <a:srgbClr val="010101"/>
            </a:solidFill>
            <a:ln w="23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03" name="组合 102"/>
          <p:cNvGrpSpPr/>
          <p:nvPr userDrawn="1"/>
        </p:nvGrpSpPr>
        <p:grpSpPr>
          <a:xfrm>
            <a:off x="8460797" y="5415027"/>
            <a:ext cx="901806" cy="1051687"/>
            <a:chOff x="8032750" y="5217602"/>
            <a:chExt cx="901806" cy="1051687"/>
          </a:xfrm>
        </p:grpSpPr>
        <p:sp>
          <p:nvSpPr>
            <p:cNvPr id="104" name="任意多边形: 形状 103"/>
            <p:cNvSpPr/>
            <p:nvPr/>
          </p:nvSpPr>
          <p:spPr>
            <a:xfrm>
              <a:off x="8135814" y="5217602"/>
              <a:ext cx="2204" cy="2204"/>
            </a:xfrm>
            <a:custGeom>
              <a:avLst/>
              <a:gdLst/>
              <a:ahLst/>
              <a:cxnLst/>
              <a:rect l="l" t="t" r="r" b="b"/>
              <a:pathLst>
                <a:path w="2204" h="2204"/>
              </a:pathLst>
            </a:custGeom>
            <a:noFill/>
            <a:ln w="176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 rot="20802354">
              <a:off x="8079249" y="5413982"/>
              <a:ext cx="808808" cy="8088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6" name="组合 105"/>
            <p:cNvGrpSpPr/>
            <p:nvPr/>
          </p:nvGrpSpPr>
          <p:grpSpPr>
            <a:xfrm rot="20802354">
              <a:off x="8245281" y="5594113"/>
              <a:ext cx="464452" cy="396515"/>
              <a:chOff x="7413601" y="5260604"/>
              <a:chExt cx="510523" cy="435848"/>
            </a:xfrm>
            <a:solidFill>
              <a:schemeClr val="bg1"/>
            </a:solidFill>
          </p:grpSpPr>
          <p:sp>
            <p:nvSpPr>
              <p:cNvPr id="108" name="任意多边形: 形状 107"/>
              <p:cNvSpPr/>
              <p:nvPr/>
            </p:nvSpPr>
            <p:spPr>
              <a:xfrm>
                <a:off x="7413601" y="5479734"/>
                <a:ext cx="149883" cy="216718"/>
              </a:xfrm>
              <a:custGeom>
                <a:avLst/>
                <a:gdLst>
                  <a:gd name="connsiteX0" fmla="*/ 143585 w 149883"/>
                  <a:gd name="connsiteY0" fmla="*/ 214720 h 216718"/>
                  <a:gd name="connsiteX1" fmla="*/ 25358 w 149883"/>
                  <a:gd name="connsiteY1" fmla="*/ 216704 h 216718"/>
                  <a:gd name="connsiteX2" fmla="*/ 19186 w 149883"/>
                  <a:gd name="connsiteY2" fmla="*/ 211238 h 216718"/>
                  <a:gd name="connsiteX3" fmla="*/ 13566 w 149883"/>
                  <a:gd name="connsiteY3" fmla="*/ 149678 h 216718"/>
                  <a:gd name="connsiteX4" fmla="*/ 8188 w 149883"/>
                  <a:gd name="connsiteY4" fmla="*/ 95612 h 216718"/>
                  <a:gd name="connsiteX5" fmla="*/ 4088 w 149883"/>
                  <a:gd name="connsiteY5" fmla="*/ 49150 h 216718"/>
                  <a:gd name="connsiteX6" fmla="*/ 55 w 149883"/>
                  <a:gd name="connsiteY6" fmla="*/ 6699 h 216718"/>
                  <a:gd name="connsiteX7" fmla="*/ 4727 w 149883"/>
                  <a:gd name="connsiteY7" fmla="*/ 1872 h 216718"/>
                  <a:gd name="connsiteX8" fmla="*/ 102478 w 149883"/>
                  <a:gd name="connsiteY8" fmla="*/ 307 h 216718"/>
                  <a:gd name="connsiteX9" fmla="*/ 135694 w 149883"/>
                  <a:gd name="connsiteY9" fmla="*/ 65 h 216718"/>
                  <a:gd name="connsiteX10" fmla="*/ 137898 w 149883"/>
                  <a:gd name="connsiteY10" fmla="*/ 219 h 216718"/>
                  <a:gd name="connsiteX11" fmla="*/ 140984 w 149883"/>
                  <a:gd name="connsiteY11" fmla="*/ 2820 h 216718"/>
                  <a:gd name="connsiteX12" fmla="*/ 145502 w 149883"/>
                  <a:gd name="connsiteY12" fmla="*/ 12628 h 216718"/>
                  <a:gd name="connsiteX13" fmla="*/ 146053 w 149883"/>
                  <a:gd name="connsiteY13" fmla="*/ 15956 h 216718"/>
                  <a:gd name="connsiteX14" fmla="*/ 146670 w 149883"/>
                  <a:gd name="connsiteY14" fmla="*/ 18712 h 216718"/>
                  <a:gd name="connsiteX15" fmla="*/ 146847 w 149883"/>
                  <a:gd name="connsiteY15" fmla="*/ 28520 h 216718"/>
                  <a:gd name="connsiteX16" fmla="*/ 149844 w 149883"/>
                  <a:gd name="connsiteY16" fmla="*/ 208483 h 216718"/>
                  <a:gd name="connsiteX17" fmla="*/ 143585 w 149883"/>
                  <a:gd name="connsiteY17" fmla="*/ 214720 h 216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9883" h="216718">
                    <a:moveTo>
                      <a:pt x="143585" y="214720"/>
                    </a:moveTo>
                    <a:cubicBezTo>
                      <a:pt x="104153" y="215360"/>
                      <a:pt x="64789" y="215911"/>
                      <a:pt x="25358" y="216704"/>
                    </a:cubicBezTo>
                    <a:cubicBezTo>
                      <a:pt x="20949" y="216858"/>
                      <a:pt x="19583" y="215514"/>
                      <a:pt x="19186" y="211238"/>
                    </a:cubicBezTo>
                    <a:cubicBezTo>
                      <a:pt x="17533" y="190696"/>
                      <a:pt x="15638" y="170220"/>
                      <a:pt x="13566" y="149678"/>
                    </a:cubicBezTo>
                    <a:cubicBezTo>
                      <a:pt x="11913" y="131649"/>
                      <a:pt x="9863" y="113641"/>
                      <a:pt x="8188" y="95612"/>
                    </a:cubicBezTo>
                    <a:cubicBezTo>
                      <a:pt x="6777" y="80051"/>
                      <a:pt x="5521" y="64645"/>
                      <a:pt x="4088" y="49150"/>
                    </a:cubicBezTo>
                    <a:cubicBezTo>
                      <a:pt x="2832" y="35000"/>
                      <a:pt x="1553" y="20849"/>
                      <a:pt x="55" y="6699"/>
                    </a:cubicBezTo>
                    <a:cubicBezTo>
                      <a:pt x="-408" y="2754"/>
                      <a:pt x="936" y="1872"/>
                      <a:pt x="4727" y="1872"/>
                    </a:cubicBezTo>
                    <a:cubicBezTo>
                      <a:pt x="37370" y="1409"/>
                      <a:pt x="69836" y="858"/>
                      <a:pt x="102478" y="307"/>
                    </a:cubicBezTo>
                    <a:cubicBezTo>
                      <a:pt x="113499" y="131"/>
                      <a:pt x="124519" y="-23"/>
                      <a:pt x="135694" y="65"/>
                    </a:cubicBezTo>
                    <a:cubicBezTo>
                      <a:pt x="136430" y="-63"/>
                      <a:pt x="137186" y="-10"/>
                      <a:pt x="137898" y="219"/>
                    </a:cubicBezTo>
                    <a:cubicBezTo>
                      <a:pt x="139157" y="768"/>
                      <a:pt x="140230" y="1672"/>
                      <a:pt x="140984" y="2820"/>
                    </a:cubicBezTo>
                    <a:cubicBezTo>
                      <a:pt x="143461" y="5549"/>
                      <a:pt x="145039" y="8972"/>
                      <a:pt x="145502" y="12628"/>
                    </a:cubicBezTo>
                    <a:cubicBezTo>
                      <a:pt x="145555" y="13755"/>
                      <a:pt x="145740" y="14872"/>
                      <a:pt x="146053" y="15956"/>
                    </a:cubicBezTo>
                    <a:cubicBezTo>
                      <a:pt x="146311" y="16862"/>
                      <a:pt x="146516" y="17781"/>
                      <a:pt x="146670" y="18712"/>
                    </a:cubicBezTo>
                    <a:cubicBezTo>
                      <a:pt x="147016" y="21969"/>
                      <a:pt x="147076" y="25251"/>
                      <a:pt x="146847" y="28520"/>
                    </a:cubicBezTo>
                    <a:lnTo>
                      <a:pt x="149844" y="208483"/>
                    </a:lnTo>
                    <a:cubicBezTo>
                      <a:pt x="149888" y="214500"/>
                      <a:pt x="149888" y="214500"/>
                      <a:pt x="143585" y="214720"/>
                    </a:cubicBezTo>
                    <a:close/>
                  </a:path>
                </a:pathLst>
              </a:custGeom>
              <a:grpFill/>
              <a:ln w="22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" name="任意多边形: 形状 108"/>
              <p:cNvSpPr/>
              <p:nvPr/>
            </p:nvSpPr>
            <p:spPr>
              <a:xfrm>
                <a:off x="7581552" y="5260604"/>
                <a:ext cx="342572" cy="417257"/>
              </a:xfrm>
              <a:custGeom>
                <a:avLst/>
                <a:gdLst>
                  <a:gd name="connsiteX0" fmla="*/ 342063 w 342572"/>
                  <a:gd name="connsiteY0" fmla="*/ 203833 h 417257"/>
                  <a:gd name="connsiteX1" fmla="*/ 325466 w 342572"/>
                  <a:gd name="connsiteY1" fmla="*/ 226359 h 417257"/>
                  <a:gd name="connsiteX2" fmla="*/ 319537 w 342572"/>
                  <a:gd name="connsiteY2" fmla="*/ 229665 h 417257"/>
                  <a:gd name="connsiteX3" fmla="*/ 318743 w 342572"/>
                  <a:gd name="connsiteY3" fmla="*/ 238371 h 417257"/>
                  <a:gd name="connsiteX4" fmla="*/ 319383 w 342572"/>
                  <a:gd name="connsiteY4" fmla="*/ 279235 h 417257"/>
                  <a:gd name="connsiteX5" fmla="*/ 304681 w 342572"/>
                  <a:gd name="connsiteY5" fmla="*/ 289660 h 417257"/>
                  <a:gd name="connsiteX6" fmla="*/ 303579 w 342572"/>
                  <a:gd name="connsiteY6" fmla="*/ 299226 h 417257"/>
                  <a:gd name="connsiteX7" fmla="*/ 312175 w 342572"/>
                  <a:gd name="connsiteY7" fmla="*/ 313530 h 417257"/>
                  <a:gd name="connsiteX8" fmla="*/ 313608 w 342572"/>
                  <a:gd name="connsiteY8" fmla="*/ 320143 h 417257"/>
                  <a:gd name="connsiteX9" fmla="*/ 288085 w 342572"/>
                  <a:gd name="connsiteY9" fmla="*/ 350096 h 417257"/>
                  <a:gd name="connsiteX10" fmla="*/ 286652 w 342572"/>
                  <a:gd name="connsiteY10" fmla="*/ 358317 h 417257"/>
                  <a:gd name="connsiteX11" fmla="*/ 296218 w 342572"/>
                  <a:gd name="connsiteY11" fmla="*/ 373107 h 417257"/>
                  <a:gd name="connsiteX12" fmla="*/ 285638 w 342572"/>
                  <a:gd name="connsiteY12" fmla="*/ 400371 h 417257"/>
                  <a:gd name="connsiteX13" fmla="*/ 280481 w 342572"/>
                  <a:gd name="connsiteY13" fmla="*/ 404779 h 417257"/>
                  <a:gd name="connsiteX14" fmla="*/ 254494 w 342572"/>
                  <a:gd name="connsiteY14" fmla="*/ 413772 h 417257"/>
                  <a:gd name="connsiteX15" fmla="*/ 124321 w 342572"/>
                  <a:gd name="connsiteY15" fmla="*/ 415756 h 417257"/>
                  <a:gd name="connsiteX16" fmla="*/ 120046 w 342572"/>
                  <a:gd name="connsiteY16" fmla="*/ 416241 h 417257"/>
                  <a:gd name="connsiteX17" fmla="*/ 115307 w 342572"/>
                  <a:gd name="connsiteY17" fmla="*/ 415844 h 417257"/>
                  <a:gd name="connsiteX18" fmla="*/ 90489 w 342572"/>
                  <a:gd name="connsiteY18" fmla="*/ 416241 h 417257"/>
                  <a:gd name="connsiteX19" fmla="*/ 77992 w 342572"/>
                  <a:gd name="connsiteY19" fmla="*/ 416461 h 417257"/>
                  <a:gd name="connsiteX20" fmla="*/ 66861 w 342572"/>
                  <a:gd name="connsiteY20" fmla="*/ 416241 h 417257"/>
                  <a:gd name="connsiteX21" fmla="*/ 64657 w 342572"/>
                  <a:gd name="connsiteY21" fmla="*/ 416241 h 417257"/>
                  <a:gd name="connsiteX22" fmla="*/ 57053 w 342572"/>
                  <a:gd name="connsiteY22" fmla="*/ 417255 h 417257"/>
                  <a:gd name="connsiteX23" fmla="*/ 50441 w 342572"/>
                  <a:gd name="connsiteY23" fmla="*/ 415910 h 417257"/>
                  <a:gd name="connsiteX24" fmla="*/ 38340 w 342572"/>
                  <a:gd name="connsiteY24" fmla="*/ 409188 h 417257"/>
                  <a:gd name="connsiteX25" fmla="*/ 27320 w 342572"/>
                  <a:gd name="connsiteY25" fmla="*/ 402575 h 417257"/>
                  <a:gd name="connsiteX26" fmla="*/ 22493 w 342572"/>
                  <a:gd name="connsiteY26" fmla="*/ 401231 h 417257"/>
                  <a:gd name="connsiteX27" fmla="*/ 6778 w 342572"/>
                  <a:gd name="connsiteY27" fmla="*/ 401385 h 417257"/>
                  <a:gd name="connsiteX28" fmla="*/ 2656 w 342572"/>
                  <a:gd name="connsiteY28" fmla="*/ 397286 h 417257"/>
                  <a:gd name="connsiteX29" fmla="*/ 1863 w 342572"/>
                  <a:gd name="connsiteY29" fmla="*/ 345049 h 417257"/>
                  <a:gd name="connsiteX30" fmla="*/ -33 w 342572"/>
                  <a:gd name="connsiteY30" fmla="*/ 234470 h 417257"/>
                  <a:gd name="connsiteX31" fmla="*/ 4948 w 342572"/>
                  <a:gd name="connsiteY31" fmla="*/ 225389 h 417257"/>
                  <a:gd name="connsiteX32" fmla="*/ 43520 w 342572"/>
                  <a:gd name="connsiteY32" fmla="*/ 189727 h 417257"/>
                  <a:gd name="connsiteX33" fmla="*/ 81452 w 342572"/>
                  <a:gd name="connsiteY33" fmla="*/ 129424 h 417257"/>
                  <a:gd name="connsiteX34" fmla="*/ 88659 w 342572"/>
                  <a:gd name="connsiteY34" fmla="*/ 116706 h 417257"/>
                  <a:gd name="connsiteX35" fmla="*/ 105873 w 342572"/>
                  <a:gd name="connsiteY35" fmla="*/ 85077 h 417257"/>
                  <a:gd name="connsiteX36" fmla="*/ 107372 w 342572"/>
                  <a:gd name="connsiteY36" fmla="*/ 78201 h 417257"/>
                  <a:gd name="connsiteX37" fmla="*/ 106909 w 342572"/>
                  <a:gd name="connsiteY37" fmla="*/ 75357 h 417257"/>
                  <a:gd name="connsiteX38" fmla="*/ 106667 w 342572"/>
                  <a:gd name="connsiteY38" fmla="*/ 72448 h 417257"/>
                  <a:gd name="connsiteX39" fmla="*/ 106667 w 342572"/>
                  <a:gd name="connsiteY39" fmla="*/ 65241 h 417257"/>
                  <a:gd name="connsiteX40" fmla="*/ 106490 w 342572"/>
                  <a:gd name="connsiteY40" fmla="*/ 51024 h 417257"/>
                  <a:gd name="connsiteX41" fmla="*/ 106028 w 342572"/>
                  <a:gd name="connsiteY41" fmla="*/ 22570 h 417257"/>
                  <a:gd name="connsiteX42" fmla="*/ 105785 w 342572"/>
                  <a:gd name="connsiteY42" fmla="*/ 12850 h 417257"/>
                  <a:gd name="connsiteX43" fmla="*/ 108562 w 342572"/>
                  <a:gd name="connsiteY43" fmla="*/ 6678 h 417257"/>
                  <a:gd name="connsiteX44" fmla="*/ 144908 w 342572"/>
                  <a:gd name="connsiteY44" fmla="*/ 6281 h 417257"/>
                  <a:gd name="connsiteX45" fmla="*/ 150594 w 342572"/>
                  <a:gd name="connsiteY45" fmla="*/ 16641 h 417257"/>
                  <a:gd name="connsiteX46" fmla="*/ 169593 w 342572"/>
                  <a:gd name="connsiteY46" fmla="*/ 67974 h 417257"/>
                  <a:gd name="connsiteX47" fmla="*/ 170078 w 342572"/>
                  <a:gd name="connsiteY47" fmla="*/ 107647 h 417257"/>
                  <a:gd name="connsiteX48" fmla="*/ 159410 w 342572"/>
                  <a:gd name="connsiteY48" fmla="*/ 168810 h 417257"/>
                  <a:gd name="connsiteX49" fmla="*/ 158220 w 342572"/>
                  <a:gd name="connsiteY49" fmla="*/ 177627 h 417257"/>
                  <a:gd name="connsiteX50" fmla="*/ 160997 w 342572"/>
                  <a:gd name="connsiteY50" fmla="*/ 177869 h 417257"/>
                  <a:gd name="connsiteX51" fmla="*/ 318104 w 342572"/>
                  <a:gd name="connsiteY51" fmla="*/ 175268 h 417257"/>
                  <a:gd name="connsiteX52" fmla="*/ 342532 w 342572"/>
                  <a:gd name="connsiteY52" fmla="*/ 198477 h 417257"/>
                  <a:gd name="connsiteX53" fmla="*/ 342063 w 342572"/>
                  <a:gd name="connsiteY53" fmla="*/ 203833 h 41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342572" h="417257">
                    <a:moveTo>
                      <a:pt x="342063" y="203833"/>
                    </a:moveTo>
                    <a:cubicBezTo>
                      <a:pt x="340233" y="214259"/>
                      <a:pt x="334084" y="221135"/>
                      <a:pt x="325466" y="226359"/>
                    </a:cubicBezTo>
                    <a:cubicBezTo>
                      <a:pt x="323570" y="227527"/>
                      <a:pt x="321432" y="228409"/>
                      <a:pt x="319537" y="229665"/>
                    </a:cubicBezTo>
                    <a:cubicBezTo>
                      <a:pt x="315503" y="232442"/>
                      <a:pt x="315129" y="235131"/>
                      <a:pt x="318743" y="238371"/>
                    </a:cubicBezTo>
                    <a:cubicBezTo>
                      <a:pt x="328794" y="247849"/>
                      <a:pt x="333533" y="266429"/>
                      <a:pt x="319383" y="279235"/>
                    </a:cubicBezTo>
                    <a:cubicBezTo>
                      <a:pt x="314853" y="283204"/>
                      <a:pt x="309927" y="286698"/>
                      <a:pt x="304681" y="289660"/>
                    </a:cubicBezTo>
                    <a:cubicBezTo>
                      <a:pt x="299546" y="292592"/>
                      <a:pt x="298907" y="295655"/>
                      <a:pt x="303579" y="299226"/>
                    </a:cubicBezTo>
                    <a:cubicBezTo>
                      <a:pt x="308334" y="302570"/>
                      <a:pt x="311455" y="307765"/>
                      <a:pt x="312175" y="313530"/>
                    </a:cubicBezTo>
                    <a:cubicBezTo>
                      <a:pt x="312506" y="315735"/>
                      <a:pt x="313123" y="317939"/>
                      <a:pt x="313608" y="320143"/>
                    </a:cubicBezTo>
                    <a:cubicBezTo>
                      <a:pt x="311161" y="335329"/>
                      <a:pt x="301287" y="344101"/>
                      <a:pt x="288085" y="350096"/>
                    </a:cubicBezTo>
                    <a:cubicBezTo>
                      <a:pt x="282949" y="352300"/>
                      <a:pt x="282464" y="354769"/>
                      <a:pt x="286652" y="358317"/>
                    </a:cubicBezTo>
                    <a:cubicBezTo>
                      <a:pt x="291382" y="362058"/>
                      <a:pt x="294745" y="367257"/>
                      <a:pt x="296218" y="373107"/>
                    </a:cubicBezTo>
                    <a:cubicBezTo>
                      <a:pt x="299061" y="384877"/>
                      <a:pt x="293529" y="392944"/>
                      <a:pt x="285638" y="400371"/>
                    </a:cubicBezTo>
                    <a:cubicBezTo>
                      <a:pt x="283963" y="401958"/>
                      <a:pt x="282156" y="403215"/>
                      <a:pt x="280481" y="404779"/>
                    </a:cubicBezTo>
                    <a:cubicBezTo>
                      <a:pt x="273053" y="411392"/>
                      <a:pt x="264611" y="413772"/>
                      <a:pt x="254494" y="413772"/>
                    </a:cubicBezTo>
                    <a:cubicBezTo>
                      <a:pt x="211096" y="414015"/>
                      <a:pt x="167786" y="414962"/>
                      <a:pt x="124321" y="415756"/>
                    </a:cubicBezTo>
                    <a:cubicBezTo>
                      <a:pt x="122889" y="415756"/>
                      <a:pt x="121478" y="416152"/>
                      <a:pt x="120046" y="416241"/>
                    </a:cubicBezTo>
                    <a:cubicBezTo>
                      <a:pt x="118474" y="416025"/>
                      <a:pt x="116891" y="415892"/>
                      <a:pt x="115307" y="415844"/>
                    </a:cubicBezTo>
                    <a:cubicBezTo>
                      <a:pt x="106997" y="415998"/>
                      <a:pt x="98776" y="416064"/>
                      <a:pt x="90489" y="416241"/>
                    </a:cubicBezTo>
                    <a:lnTo>
                      <a:pt x="77992" y="416461"/>
                    </a:lnTo>
                    <a:cubicBezTo>
                      <a:pt x="74289" y="416908"/>
                      <a:pt x="70542" y="416834"/>
                      <a:pt x="66861" y="416241"/>
                    </a:cubicBezTo>
                    <a:cubicBezTo>
                      <a:pt x="66131" y="416117"/>
                      <a:pt x="65386" y="416117"/>
                      <a:pt x="64657" y="416241"/>
                    </a:cubicBezTo>
                    <a:cubicBezTo>
                      <a:pt x="62146" y="416737"/>
                      <a:pt x="59605" y="417074"/>
                      <a:pt x="57053" y="417255"/>
                    </a:cubicBezTo>
                    <a:cubicBezTo>
                      <a:pt x="54787" y="417197"/>
                      <a:pt x="52548" y="416743"/>
                      <a:pt x="50441" y="415910"/>
                    </a:cubicBezTo>
                    <a:cubicBezTo>
                      <a:pt x="46211" y="414041"/>
                      <a:pt x="42162" y="411791"/>
                      <a:pt x="38340" y="409188"/>
                    </a:cubicBezTo>
                    <a:cubicBezTo>
                      <a:pt x="34615" y="406983"/>
                      <a:pt x="31067" y="404537"/>
                      <a:pt x="27320" y="402575"/>
                    </a:cubicBezTo>
                    <a:cubicBezTo>
                      <a:pt x="25872" y="401678"/>
                      <a:pt x="24197" y="401211"/>
                      <a:pt x="22493" y="401231"/>
                    </a:cubicBezTo>
                    <a:cubicBezTo>
                      <a:pt x="17291" y="401077"/>
                      <a:pt x="12068" y="401077"/>
                      <a:pt x="6778" y="401385"/>
                    </a:cubicBezTo>
                    <a:cubicBezTo>
                      <a:pt x="3604" y="401561"/>
                      <a:pt x="2656" y="400437"/>
                      <a:pt x="2656" y="397286"/>
                    </a:cubicBezTo>
                    <a:cubicBezTo>
                      <a:pt x="2656" y="379895"/>
                      <a:pt x="2105" y="362439"/>
                      <a:pt x="1863" y="345049"/>
                    </a:cubicBezTo>
                    <a:cubicBezTo>
                      <a:pt x="1246" y="308137"/>
                      <a:pt x="613" y="271278"/>
                      <a:pt x="-33" y="234470"/>
                    </a:cubicBezTo>
                    <a:cubicBezTo>
                      <a:pt x="-33" y="230194"/>
                      <a:pt x="672" y="227505"/>
                      <a:pt x="4948" y="225389"/>
                    </a:cubicBezTo>
                    <a:cubicBezTo>
                      <a:pt x="21303" y="217388"/>
                      <a:pt x="32940" y="204186"/>
                      <a:pt x="43520" y="189727"/>
                    </a:cubicBezTo>
                    <a:cubicBezTo>
                      <a:pt x="57467" y="170477"/>
                      <a:pt x="70138" y="150331"/>
                      <a:pt x="81452" y="129424"/>
                    </a:cubicBezTo>
                    <a:cubicBezTo>
                      <a:pt x="83832" y="125170"/>
                      <a:pt x="86279" y="120960"/>
                      <a:pt x="88659" y="116706"/>
                    </a:cubicBezTo>
                    <a:cubicBezTo>
                      <a:pt x="94412" y="106192"/>
                      <a:pt x="100187" y="95679"/>
                      <a:pt x="105873" y="85077"/>
                    </a:cubicBezTo>
                    <a:cubicBezTo>
                      <a:pt x="106887" y="82928"/>
                      <a:pt x="107398" y="80577"/>
                      <a:pt x="107372" y="78201"/>
                    </a:cubicBezTo>
                    <a:cubicBezTo>
                      <a:pt x="107350" y="77235"/>
                      <a:pt x="107194" y="76279"/>
                      <a:pt x="106909" y="75357"/>
                    </a:cubicBezTo>
                    <a:cubicBezTo>
                      <a:pt x="106753" y="74396"/>
                      <a:pt x="106671" y="73422"/>
                      <a:pt x="106667" y="72448"/>
                    </a:cubicBezTo>
                    <a:lnTo>
                      <a:pt x="106667" y="65241"/>
                    </a:lnTo>
                    <a:cubicBezTo>
                      <a:pt x="106667" y="60502"/>
                      <a:pt x="106667" y="55763"/>
                      <a:pt x="106490" y="51024"/>
                    </a:cubicBezTo>
                    <a:lnTo>
                      <a:pt x="106028" y="22570"/>
                    </a:lnTo>
                    <a:cubicBezTo>
                      <a:pt x="105873" y="19330"/>
                      <a:pt x="105873" y="15957"/>
                      <a:pt x="105785" y="12850"/>
                    </a:cubicBezTo>
                    <a:cubicBezTo>
                      <a:pt x="105602" y="10454"/>
                      <a:pt x="106649" y="8130"/>
                      <a:pt x="108562" y="6678"/>
                    </a:cubicBezTo>
                    <a:cubicBezTo>
                      <a:pt x="119781" y="-3284"/>
                      <a:pt x="134482" y="-992"/>
                      <a:pt x="144908" y="6281"/>
                    </a:cubicBezTo>
                    <a:cubicBezTo>
                      <a:pt x="147839" y="8331"/>
                      <a:pt x="148875" y="13092"/>
                      <a:pt x="150594" y="16641"/>
                    </a:cubicBezTo>
                    <a:cubicBezTo>
                      <a:pt x="158456" y="33146"/>
                      <a:pt x="164815" y="50326"/>
                      <a:pt x="169593" y="67974"/>
                    </a:cubicBezTo>
                    <a:cubicBezTo>
                      <a:pt x="173164" y="81198"/>
                      <a:pt x="172282" y="94423"/>
                      <a:pt x="170078" y="107647"/>
                    </a:cubicBezTo>
                    <a:cubicBezTo>
                      <a:pt x="166530" y="128035"/>
                      <a:pt x="162959" y="148335"/>
                      <a:pt x="159410" y="168810"/>
                    </a:cubicBezTo>
                    <a:cubicBezTo>
                      <a:pt x="158925" y="171654"/>
                      <a:pt x="158617" y="174497"/>
                      <a:pt x="158220" y="177627"/>
                    </a:cubicBezTo>
                    <a:cubicBezTo>
                      <a:pt x="159139" y="177777"/>
                      <a:pt x="160067" y="177858"/>
                      <a:pt x="160997" y="177869"/>
                    </a:cubicBezTo>
                    <a:cubicBezTo>
                      <a:pt x="213300" y="177010"/>
                      <a:pt x="265713" y="176370"/>
                      <a:pt x="318104" y="175268"/>
                    </a:cubicBezTo>
                    <a:cubicBezTo>
                      <a:pt x="331258" y="174931"/>
                      <a:pt x="342195" y="185323"/>
                      <a:pt x="342532" y="198477"/>
                    </a:cubicBezTo>
                    <a:cubicBezTo>
                      <a:pt x="342578" y="200274"/>
                      <a:pt x="342420" y="202072"/>
                      <a:pt x="342063" y="203833"/>
                    </a:cubicBezTo>
                    <a:close/>
                  </a:path>
                </a:pathLst>
              </a:custGeom>
              <a:grpFill/>
              <a:ln w="22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07" name="椭圆 106"/>
            <p:cNvSpPr/>
            <p:nvPr/>
          </p:nvSpPr>
          <p:spPr>
            <a:xfrm rot="20802354">
              <a:off x="8032750" y="5367483"/>
              <a:ext cx="901806" cy="901806"/>
            </a:xfrm>
            <a:prstGeom prst="ellipse">
              <a:avLst/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0" name="任意多边形: 形状 109"/>
          <p:cNvSpPr/>
          <p:nvPr userDrawn="1"/>
        </p:nvSpPr>
        <p:spPr>
          <a:xfrm>
            <a:off x="0" y="1"/>
            <a:ext cx="879339" cy="1172841"/>
          </a:xfrm>
          <a:custGeom>
            <a:avLst/>
            <a:gdLst>
              <a:gd name="connsiteX0" fmla="*/ 0 w 879339"/>
              <a:gd name="connsiteY0" fmla="*/ 0 h 1172841"/>
              <a:gd name="connsiteX1" fmla="*/ 879339 w 879339"/>
              <a:gd name="connsiteY1" fmla="*/ 0 h 1172841"/>
              <a:gd name="connsiteX2" fmla="*/ 865547 w 879339"/>
              <a:gd name="connsiteY2" fmla="*/ 181415 h 1172841"/>
              <a:gd name="connsiteX3" fmla="*/ 63678 w 879339"/>
              <a:gd name="connsiteY3" fmla="*/ 1147718 h 1172841"/>
              <a:gd name="connsiteX4" fmla="*/ 0 w 879339"/>
              <a:gd name="connsiteY4" fmla="*/ 1172841 h 1172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339" h="1172841">
                <a:moveTo>
                  <a:pt x="0" y="0"/>
                </a:moveTo>
                <a:lnTo>
                  <a:pt x="879339" y="0"/>
                </a:lnTo>
                <a:lnTo>
                  <a:pt x="865547" y="181415"/>
                </a:lnTo>
                <a:cubicBezTo>
                  <a:pt x="789313" y="665288"/>
                  <a:pt x="459630" y="970366"/>
                  <a:pt x="63678" y="1147718"/>
                </a:cubicBezTo>
                <a:lnTo>
                  <a:pt x="0" y="11728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图片 85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556" y="798654"/>
            <a:ext cx="1725344" cy="230046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>
            <a:off x="0" y="1"/>
            <a:ext cx="879339" cy="1172841"/>
          </a:xfrm>
          <a:custGeom>
            <a:avLst/>
            <a:gdLst>
              <a:gd name="connsiteX0" fmla="*/ 0 w 879339"/>
              <a:gd name="connsiteY0" fmla="*/ 0 h 1172841"/>
              <a:gd name="connsiteX1" fmla="*/ 879339 w 879339"/>
              <a:gd name="connsiteY1" fmla="*/ 0 h 1172841"/>
              <a:gd name="connsiteX2" fmla="*/ 865547 w 879339"/>
              <a:gd name="connsiteY2" fmla="*/ 181415 h 1172841"/>
              <a:gd name="connsiteX3" fmla="*/ 63678 w 879339"/>
              <a:gd name="connsiteY3" fmla="*/ 1147718 h 1172841"/>
              <a:gd name="connsiteX4" fmla="*/ 0 w 879339"/>
              <a:gd name="connsiteY4" fmla="*/ 1172841 h 1172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339" h="1172841">
                <a:moveTo>
                  <a:pt x="0" y="0"/>
                </a:moveTo>
                <a:lnTo>
                  <a:pt x="879339" y="0"/>
                </a:lnTo>
                <a:lnTo>
                  <a:pt x="865547" y="181415"/>
                </a:lnTo>
                <a:cubicBezTo>
                  <a:pt x="789313" y="665288"/>
                  <a:pt x="459630" y="970366"/>
                  <a:pt x="63678" y="1147718"/>
                </a:cubicBezTo>
                <a:lnTo>
                  <a:pt x="0" y="11728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92"/>
          <p:cNvSpPr/>
          <p:nvPr userDrawn="1"/>
        </p:nvSpPr>
        <p:spPr>
          <a:xfrm>
            <a:off x="8251190" y="3786289"/>
            <a:ext cx="4154719" cy="4025142"/>
          </a:xfrm>
          <a:custGeom>
            <a:avLst/>
            <a:gdLst>
              <a:gd name="connsiteX0" fmla="*/ 0 w 5070392"/>
              <a:gd name="connsiteY0" fmla="*/ 2535196 h 5070392"/>
              <a:gd name="connsiteX1" fmla="*/ 2535196 w 5070392"/>
              <a:gd name="connsiteY1" fmla="*/ 0 h 5070392"/>
              <a:gd name="connsiteX2" fmla="*/ 5070392 w 5070392"/>
              <a:gd name="connsiteY2" fmla="*/ 2535196 h 5070392"/>
              <a:gd name="connsiteX3" fmla="*/ 2535196 w 5070392"/>
              <a:gd name="connsiteY3" fmla="*/ 5070392 h 5070392"/>
              <a:gd name="connsiteX4" fmla="*/ 0 w 5070392"/>
              <a:gd name="connsiteY4" fmla="*/ 2535196 h 5070392"/>
              <a:gd name="connsiteX0-1" fmla="*/ 0 w 5942261"/>
              <a:gd name="connsiteY0-2" fmla="*/ 2705824 h 5071490"/>
              <a:gd name="connsiteX1-3" fmla="*/ 3407065 w 5942261"/>
              <a:gd name="connsiteY1-4" fmla="*/ 507 h 5071490"/>
              <a:gd name="connsiteX2-5" fmla="*/ 5942261 w 5942261"/>
              <a:gd name="connsiteY2-6" fmla="*/ 2535703 h 5071490"/>
              <a:gd name="connsiteX3-7" fmla="*/ 3407065 w 5942261"/>
              <a:gd name="connsiteY3-8" fmla="*/ 5070899 h 5071490"/>
              <a:gd name="connsiteX4-9" fmla="*/ 0 w 5942261"/>
              <a:gd name="connsiteY4-10" fmla="*/ 2705824 h 5071490"/>
              <a:gd name="connsiteX0-11" fmla="*/ 5307 w 5947568"/>
              <a:gd name="connsiteY0-12" fmla="*/ 2195840 h 4561279"/>
              <a:gd name="connsiteX1-13" fmla="*/ 4234623 w 5947568"/>
              <a:gd name="connsiteY1-14" fmla="*/ 885 h 4561279"/>
              <a:gd name="connsiteX2-15" fmla="*/ 5947568 w 5947568"/>
              <a:gd name="connsiteY2-16" fmla="*/ 2025719 h 4561279"/>
              <a:gd name="connsiteX3-17" fmla="*/ 3412372 w 5947568"/>
              <a:gd name="connsiteY3-18" fmla="*/ 4560915 h 4561279"/>
              <a:gd name="connsiteX4-19" fmla="*/ 5307 w 5947568"/>
              <a:gd name="connsiteY4-20" fmla="*/ 2195840 h 4561279"/>
              <a:gd name="connsiteX0-21" fmla="*/ 5307 w 5947568"/>
              <a:gd name="connsiteY0-22" fmla="*/ 2201572 h 4567011"/>
              <a:gd name="connsiteX1-23" fmla="*/ 4234623 w 5947568"/>
              <a:gd name="connsiteY1-24" fmla="*/ 6617 h 4567011"/>
              <a:gd name="connsiteX2-25" fmla="*/ 5947568 w 5947568"/>
              <a:gd name="connsiteY2-26" fmla="*/ 2031451 h 4567011"/>
              <a:gd name="connsiteX3-27" fmla="*/ 3412372 w 5947568"/>
              <a:gd name="connsiteY3-28" fmla="*/ 4566647 h 4567011"/>
              <a:gd name="connsiteX4-29" fmla="*/ 5307 w 5947568"/>
              <a:gd name="connsiteY4-30" fmla="*/ 2201572 h 4567011"/>
              <a:gd name="connsiteX0-31" fmla="*/ 5284 w 5876661"/>
              <a:gd name="connsiteY0-32" fmla="*/ 2202966 h 4596927"/>
              <a:gd name="connsiteX1-33" fmla="*/ 4234600 w 5876661"/>
              <a:gd name="connsiteY1-34" fmla="*/ 8011 h 4596927"/>
              <a:gd name="connsiteX2-35" fmla="*/ 5876661 w 5876661"/>
              <a:gd name="connsiteY2-36" fmla="*/ 3003952 h 4596927"/>
              <a:gd name="connsiteX3-37" fmla="*/ 3412349 w 5876661"/>
              <a:gd name="connsiteY3-38" fmla="*/ 4568041 h 4596927"/>
              <a:gd name="connsiteX4-39" fmla="*/ 5284 w 5876661"/>
              <a:gd name="connsiteY4-40" fmla="*/ 2202966 h 4596927"/>
              <a:gd name="connsiteX0-41" fmla="*/ 10121 w 4347898"/>
              <a:gd name="connsiteY0-42" fmla="*/ 2450357 h 4580023"/>
              <a:gd name="connsiteX1-43" fmla="*/ 2705837 w 4347898"/>
              <a:gd name="connsiteY1-44" fmla="*/ 3402 h 4580023"/>
              <a:gd name="connsiteX2-45" fmla="*/ 4347898 w 4347898"/>
              <a:gd name="connsiteY2-46" fmla="*/ 2999343 h 4580023"/>
              <a:gd name="connsiteX3-47" fmla="*/ 1883586 w 4347898"/>
              <a:gd name="connsiteY3-48" fmla="*/ 4563432 h 4580023"/>
              <a:gd name="connsiteX4-49" fmla="*/ 10121 w 4347898"/>
              <a:gd name="connsiteY4-50" fmla="*/ 2450357 h 4580023"/>
              <a:gd name="connsiteX0-51" fmla="*/ 8132 w 4756309"/>
              <a:gd name="connsiteY0-52" fmla="*/ 2252243 h 4593225"/>
              <a:gd name="connsiteX1-53" fmla="*/ 3114248 w 4756309"/>
              <a:gd name="connsiteY1-54" fmla="*/ 6888 h 4593225"/>
              <a:gd name="connsiteX2-55" fmla="*/ 4756309 w 4756309"/>
              <a:gd name="connsiteY2-56" fmla="*/ 3002829 h 4593225"/>
              <a:gd name="connsiteX3-57" fmla="*/ 2291997 w 4756309"/>
              <a:gd name="connsiteY3-58" fmla="*/ 4566918 h 4593225"/>
              <a:gd name="connsiteX4-59" fmla="*/ 8132 w 4756309"/>
              <a:gd name="connsiteY4-60" fmla="*/ 2252243 h 4593225"/>
              <a:gd name="connsiteX0-61" fmla="*/ 28 w 4748205"/>
              <a:gd name="connsiteY0-62" fmla="*/ 2259136 h 4600118"/>
              <a:gd name="connsiteX1-63" fmla="*/ 3106144 w 4748205"/>
              <a:gd name="connsiteY1-64" fmla="*/ 13781 h 4600118"/>
              <a:gd name="connsiteX2-65" fmla="*/ 4748205 w 4748205"/>
              <a:gd name="connsiteY2-66" fmla="*/ 3009722 h 4600118"/>
              <a:gd name="connsiteX3-67" fmla="*/ 2283893 w 4748205"/>
              <a:gd name="connsiteY3-68" fmla="*/ 4573811 h 4600118"/>
              <a:gd name="connsiteX4-69" fmla="*/ 28 w 4748205"/>
              <a:gd name="connsiteY4-70" fmla="*/ 2259136 h 46001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748205" h="4600118">
                <a:moveTo>
                  <a:pt x="28" y="2259136"/>
                </a:moveTo>
                <a:cubicBezTo>
                  <a:pt x="7470" y="613531"/>
                  <a:pt x="2314781" y="-111317"/>
                  <a:pt x="3106144" y="13781"/>
                </a:cubicBezTo>
                <a:cubicBezTo>
                  <a:pt x="3897507" y="138879"/>
                  <a:pt x="4748205" y="1609572"/>
                  <a:pt x="4748205" y="3009722"/>
                </a:cubicBezTo>
                <a:cubicBezTo>
                  <a:pt x="4748205" y="4409872"/>
                  <a:pt x="3075256" y="4698909"/>
                  <a:pt x="2283893" y="4573811"/>
                </a:cubicBezTo>
                <a:cubicBezTo>
                  <a:pt x="1492530" y="4448713"/>
                  <a:pt x="-7414" y="3904741"/>
                  <a:pt x="28" y="2259136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7903219" y="1900320"/>
            <a:ext cx="4644167" cy="5079600"/>
            <a:chOff x="2958627" y="0"/>
            <a:chExt cx="6272303" cy="6860389"/>
          </a:xfrm>
        </p:grpSpPr>
        <p:sp>
          <p:nvSpPr>
            <p:cNvPr id="9" name="任意多边形: 形状 8"/>
            <p:cNvSpPr/>
            <p:nvPr/>
          </p:nvSpPr>
          <p:spPr>
            <a:xfrm>
              <a:off x="2958627" y="0"/>
              <a:ext cx="5474379" cy="4073367"/>
            </a:xfrm>
            <a:custGeom>
              <a:avLst/>
              <a:gdLst>
                <a:gd name="connsiteX0" fmla="*/ 142678 w 5474379"/>
                <a:gd name="connsiteY0" fmla="*/ 1925925 h 4073367"/>
                <a:gd name="connsiteX1" fmla="*/ 267248 w 5474379"/>
                <a:gd name="connsiteY1" fmla="*/ 2064235 h 4073367"/>
                <a:gd name="connsiteX2" fmla="*/ 48417 w 5474379"/>
                <a:gd name="connsiteY2" fmla="*/ 2041556 h 4073367"/>
                <a:gd name="connsiteX3" fmla="*/ 134190 w 5474379"/>
                <a:gd name="connsiteY3" fmla="*/ 1772803 h 4073367"/>
                <a:gd name="connsiteX4" fmla="*/ 464399 w 5474379"/>
                <a:gd name="connsiteY4" fmla="*/ 1711217 h 4073367"/>
                <a:gd name="connsiteX5" fmla="*/ 803006 w 5474379"/>
                <a:gd name="connsiteY5" fmla="*/ 1708980 h 4073367"/>
                <a:gd name="connsiteX6" fmla="*/ 1082339 w 5474379"/>
                <a:gd name="connsiteY6" fmla="*/ 1630640 h 4073367"/>
                <a:gd name="connsiteX7" fmla="*/ 1551537 w 5474379"/>
                <a:gd name="connsiteY7" fmla="*/ 1275190 h 4073367"/>
                <a:gd name="connsiteX8" fmla="*/ 1696675 w 5474379"/>
                <a:gd name="connsiteY8" fmla="*/ 1031258 h 4073367"/>
                <a:gd name="connsiteX9" fmla="*/ 1698125 w 5474379"/>
                <a:gd name="connsiteY9" fmla="*/ 808164 h 4073367"/>
                <a:gd name="connsiteX10" fmla="*/ 1544685 w 5474379"/>
                <a:gd name="connsiteY10" fmla="*/ 760694 h 4073367"/>
                <a:gd name="connsiteX11" fmla="*/ 1525468 w 5474379"/>
                <a:gd name="connsiteY11" fmla="*/ 773483 h 4073367"/>
                <a:gd name="connsiteX12" fmla="*/ 1494999 w 5474379"/>
                <a:gd name="connsiteY12" fmla="*/ 978465 h 4073367"/>
                <a:gd name="connsiteX13" fmla="*/ 1718121 w 5474379"/>
                <a:gd name="connsiteY13" fmla="*/ 1058050 h 4073367"/>
                <a:gd name="connsiteX14" fmla="*/ 2005698 w 5474379"/>
                <a:gd name="connsiteY14" fmla="*/ 893996 h 4073367"/>
                <a:gd name="connsiteX15" fmla="*/ 2638813 w 5474379"/>
                <a:gd name="connsiteY15" fmla="*/ 391350 h 4073367"/>
                <a:gd name="connsiteX16" fmla="*/ 2952284 w 5474379"/>
                <a:gd name="connsiteY16" fmla="*/ 142814 h 4073367"/>
                <a:gd name="connsiteX17" fmla="*/ 3255204 w 5474379"/>
                <a:gd name="connsiteY17" fmla="*/ 48069 h 4073367"/>
                <a:gd name="connsiteX18" fmla="*/ 3357136 w 5474379"/>
                <a:gd name="connsiteY18" fmla="*/ 144284 h 4073367"/>
                <a:gd name="connsiteX19" fmla="*/ 3312739 w 5474379"/>
                <a:gd name="connsiteY19" fmla="*/ 264226 h 4073367"/>
                <a:gd name="connsiteX20" fmla="*/ 3205397 w 5474379"/>
                <a:gd name="connsiteY20" fmla="*/ 255476 h 4073367"/>
                <a:gd name="connsiteX21" fmla="*/ 3201342 w 5474379"/>
                <a:gd name="connsiteY21" fmla="*/ 250259 h 4073367"/>
                <a:gd name="connsiteX22" fmla="*/ 3189392 w 5474379"/>
                <a:gd name="connsiteY22" fmla="*/ 133212 h 4073367"/>
                <a:gd name="connsiteX23" fmla="*/ 3447985 w 5474379"/>
                <a:gd name="connsiteY23" fmla="*/ 31489 h 4073367"/>
                <a:gd name="connsiteX24" fmla="*/ 3745109 w 5474379"/>
                <a:gd name="connsiteY24" fmla="*/ 129284 h 4073367"/>
                <a:gd name="connsiteX25" fmla="*/ 4153695 w 5474379"/>
                <a:gd name="connsiteY25" fmla="*/ 615800 h 4073367"/>
                <a:gd name="connsiteX26" fmla="*/ 4268202 w 5474379"/>
                <a:gd name="connsiteY26" fmla="*/ 1319410 h 4073367"/>
                <a:gd name="connsiteX27" fmla="*/ 4236829 w 5474379"/>
                <a:gd name="connsiteY27" fmla="*/ 1463209 h 4073367"/>
                <a:gd name="connsiteX28" fmla="*/ 4121738 w 5474379"/>
                <a:gd name="connsiteY28" fmla="*/ 1489143 h 4073367"/>
                <a:gd name="connsiteX29" fmla="*/ 4094180 w 5474379"/>
                <a:gd name="connsiteY29" fmla="*/ 1444569 h 4073367"/>
                <a:gd name="connsiteX30" fmla="*/ 4162790 w 5474379"/>
                <a:gd name="connsiteY30" fmla="*/ 1422288 h 4073367"/>
                <a:gd name="connsiteX31" fmla="*/ 4296441 w 5474379"/>
                <a:gd name="connsiteY31" fmla="*/ 1484131 h 4073367"/>
                <a:gd name="connsiteX32" fmla="*/ 4377420 w 5474379"/>
                <a:gd name="connsiteY32" fmla="*/ 1799657 h 4073367"/>
                <a:gd name="connsiteX33" fmla="*/ 4344137 w 5474379"/>
                <a:gd name="connsiteY33" fmla="*/ 2163876 h 4073367"/>
                <a:gd name="connsiteX34" fmla="*/ 4693585 w 5474379"/>
                <a:gd name="connsiteY34" fmla="*/ 2568746 h 4073367"/>
                <a:gd name="connsiteX35" fmla="*/ 4935784 w 5474379"/>
                <a:gd name="connsiteY35" fmla="*/ 2721429 h 4073367"/>
                <a:gd name="connsiteX36" fmla="*/ 5133222 w 5474379"/>
                <a:gd name="connsiteY36" fmla="*/ 2936313 h 4073367"/>
                <a:gd name="connsiteX37" fmla="*/ 5318569 w 5474379"/>
                <a:gd name="connsiteY37" fmla="*/ 3474330 h 4073367"/>
                <a:gd name="connsiteX38" fmla="*/ 5296002 w 5474379"/>
                <a:gd name="connsiteY38" fmla="*/ 3761306 h 4073367"/>
                <a:gd name="connsiteX39" fmla="*/ 5152765 w 5474379"/>
                <a:gd name="connsiteY39" fmla="*/ 4018685 h 4073367"/>
                <a:gd name="connsiteX40" fmla="*/ 5017609 w 5474379"/>
                <a:gd name="connsiteY40" fmla="*/ 4006555 h 4073367"/>
                <a:gd name="connsiteX41" fmla="*/ 5001290 w 5474379"/>
                <a:gd name="connsiteY41" fmla="*/ 3890886 h 4073367"/>
                <a:gd name="connsiteX42" fmla="*/ 5117984 w 5474379"/>
                <a:gd name="connsiteY42" fmla="*/ 3879499 h 4073367"/>
                <a:gd name="connsiteX43" fmla="*/ 5230359 w 5474379"/>
                <a:gd name="connsiteY43" fmla="*/ 3953343 h 4073367"/>
                <a:gd name="connsiteX44" fmla="*/ 5463956 w 5474379"/>
                <a:gd name="connsiteY44" fmla="*/ 4070124 h 4073367"/>
                <a:gd name="connsiteX45" fmla="*/ 5456453 w 5474379"/>
                <a:gd name="connsiteY45" fmla="*/ 4042910 h 4073367"/>
                <a:gd name="connsiteX46" fmla="*/ 5184494 w 5474379"/>
                <a:gd name="connsiteY46" fmla="*/ 3879453 h 4073367"/>
                <a:gd name="connsiteX47" fmla="*/ 4967999 w 5474379"/>
                <a:gd name="connsiteY47" fmla="*/ 3887233 h 4073367"/>
                <a:gd name="connsiteX48" fmla="*/ 5077981 w 5474379"/>
                <a:gd name="connsiteY48" fmla="*/ 4062146 h 4073367"/>
                <a:gd name="connsiteX49" fmla="*/ 5284218 w 5474379"/>
                <a:gd name="connsiteY49" fmla="*/ 3893992 h 4073367"/>
                <a:gd name="connsiteX50" fmla="*/ 5317413 w 5474379"/>
                <a:gd name="connsiteY50" fmla="*/ 3282539 h 4073367"/>
                <a:gd name="connsiteX51" fmla="*/ 5015717 w 5474379"/>
                <a:gd name="connsiteY51" fmla="*/ 2754132 h 4073367"/>
                <a:gd name="connsiteX52" fmla="*/ 4764922 w 5474379"/>
                <a:gd name="connsiteY52" fmla="*/ 2576754 h 4073367"/>
                <a:gd name="connsiteX53" fmla="*/ 4502414 w 5474379"/>
                <a:gd name="connsiteY53" fmla="*/ 2405110 h 4073367"/>
                <a:gd name="connsiteX54" fmla="*/ 4369247 w 5474379"/>
                <a:gd name="connsiteY54" fmla="*/ 2101603 h 4073367"/>
                <a:gd name="connsiteX55" fmla="*/ 4409813 w 5474379"/>
                <a:gd name="connsiteY55" fmla="*/ 1709803 h 4073367"/>
                <a:gd name="connsiteX56" fmla="*/ 4275153 w 5474379"/>
                <a:gd name="connsiteY56" fmla="*/ 1431728 h 4073367"/>
                <a:gd name="connsiteX57" fmla="*/ 4141655 w 5474379"/>
                <a:gd name="connsiteY57" fmla="*/ 1394464 h 4073367"/>
                <a:gd name="connsiteX58" fmla="*/ 4079445 w 5474379"/>
                <a:gd name="connsiteY58" fmla="*/ 1411356 h 4073367"/>
                <a:gd name="connsiteX59" fmla="*/ 4066819 w 5474379"/>
                <a:gd name="connsiteY59" fmla="*/ 1458514 h 4073367"/>
                <a:gd name="connsiteX60" fmla="*/ 4138050 w 5474379"/>
                <a:gd name="connsiteY60" fmla="*/ 1527405 h 4073367"/>
                <a:gd name="connsiteX61" fmla="*/ 4248195 w 5474379"/>
                <a:gd name="connsiteY61" fmla="*/ 1494901 h 4073367"/>
                <a:gd name="connsiteX62" fmla="*/ 4294121 w 5474379"/>
                <a:gd name="connsiteY62" fmla="*/ 1366014 h 4073367"/>
                <a:gd name="connsiteX63" fmla="*/ 4294034 w 5474379"/>
                <a:gd name="connsiteY63" fmla="*/ 1178281 h 4073367"/>
                <a:gd name="connsiteX64" fmla="*/ 4101952 w 5474379"/>
                <a:gd name="connsiteY64" fmla="*/ 448503 h 4073367"/>
                <a:gd name="connsiteX65" fmla="*/ 3609308 w 5474379"/>
                <a:gd name="connsiteY65" fmla="*/ 36963 h 4073367"/>
                <a:gd name="connsiteX66" fmla="*/ 3294127 w 5474379"/>
                <a:gd name="connsiteY66" fmla="*/ 14503 h 4073367"/>
                <a:gd name="connsiteX67" fmla="*/ 3154908 w 5474379"/>
                <a:gd name="connsiteY67" fmla="*/ 206319 h 4073367"/>
                <a:gd name="connsiteX68" fmla="*/ 3323449 w 5474379"/>
                <a:gd name="connsiteY68" fmla="*/ 291403 h 4073367"/>
                <a:gd name="connsiteX69" fmla="*/ 3360520 w 5474379"/>
                <a:gd name="connsiteY69" fmla="*/ 88237 h 4073367"/>
                <a:gd name="connsiteX70" fmla="*/ 3346843 w 5474379"/>
                <a:gd name="connsiteY70" fmla="*/ 71306 h 4073367"/>
                <a:gd name="connsiteX71" fmla="*/ 3072181 w 5474379"/>
                <a:gd name="connsiteY71" fmla="*/ 35367 h 4073367"/>
                <a:gd name="connsiteX72" fmla="*/ 2926412 w 5474379"/>
                <a:gd name="connsiteY72" fmla="*/ 127399 h 4073367"/>
                <a:gd name="connsiteX73" fmla="*/ 2753921 w 5474379"/>
                <a:gd name="connsiteY73" fmla="*/ 264162 h 4073367"/>
                <a:gd name="connsiteX74" fmla="*/ 2061715 w 5474379"/>
                <a:gd name="connsiteY74" fmla="*/ 813722 h 4073367"/>
                <a:gd name="connsiteX75" fmla="*/ 1896869 w 5474379"/>
                <a:gd name="connsiteY75" fmla="*/ 943057 h 4073367"/>
                <a:gd name="connsiteX76" fmla="*/ 1721208 w 5474379"/>
                <a:gd name="connsiteY76" fmla="*/ 1029039 h 4073367"/>
                <a:gd name="connsiteX77" fmla="*/ 1496386 w 5474379"/>
                <a:gd name="connsiteY77" fmla="*/ 885137 h 4073367"/>
                <a:gd name="connsiteX78" fmla="*/ 1576028 w 5474379"/>
                <a:gd name="connsiteY78" fmla="*/ 777566 h 4073367"/>
                <a:gd name="connsiteX79" fmla="*/ 1679418 w 5474379"/>
                <a:gd name="connsiteY79" fmla="*/ 834298 h 4073367"/>
                <a:gd name="connsiteX80" fmla="*/ 1630302 w 5474379"/>
                <a:gd name="connsiteY80" fmla="*/ 1105143 h 4073367"/>
                <a:gd name="connsiteX81" fmla="*/ 1161992 w 5474379"/>
                <a:gd name="connsiteY81" fmla="*/ 1561872 h 4073367"/>
                <a:gd name="connsiteX82" fmla="*/ 850526 w 5474379"/>
                <a:gd name="connsiteY82" fmla="*/ 1672404 h 4073367"/>
                <a:gd name="connsiteX83" fmla="*/ 485347 w 5474379"/>
                <a:gd name="connsiteY83" fmla="*/ 1684205 h 4073367"/>
                <a:gd name="connsiteX84" fmla="*/ 133529 w 5474379"/>
                <a:gd name="connsiteY84" fmla="*/ 1740022 h 4073367"/>
                <a:gd name="connsiteX85" fmla="*/ 1810 w 5474379"/>
                <a:gd name="connsiteY85" fmla="*/ 1987100 h 4073367"/>
                <a:gd name="connsiteX86" fmla="*/ 178684 w 5474379"/>
                <a:gd name="connsiteY86" fmla="*/ 2137766 h 4073367"/>
                <a:gd name="connsiteX87" fmla="*/ 307161 w 5474379"/>
                <a:gd name="connsiteY87" fmla="*/ 1980451 h 4073367"/>
                <a:gd name="connsiteX88" fmla="*/ 128432 w 5474379"/>
                <a:gd name="connsiteY88" fmla="*/ 1901556 h 4073367"/>
                <a:gd name="connsiteX89" fmla="*/ 142677 w 5474379"/>
                <a:gd name="connsiteY89" fmla="*/ 1925925 h 40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474379" h="4073367">
                  <a:moveTo>
                    <a:pt x="142678" y="1925925"/>
                  </a:moveTo>
                  <a:cubicBezTo>
                    <a:pt x="221176" y="1872233"/>
                    <a:pt x="322206" y="1990563"/>
                    <a:pt x="267248" y="2064235"/>
                  </a:cubicBezTo>
                  <a:cubicBezTo>
                    <a:pt x="211693" y="2138706"/>
                    <a:pt x="90239" y="2117596"/>
                    <a:pt x="48417" y="2041556"/>
                  </a:cubicBezTo>
                  <a:cubicBezTo>
                    <a:pt x="-4944" y="1944536"/>
                    <a:pt x="48194" y="1829126"/>
                    <a:pt x="134190" y="1772803"/>
                  </a:cubicBezTo>
                  <a:cubicBezTo>
                    <a:pt x="231878" y="1708821"/>
                    <a:pt x="351602" y="1705221"/>
                    <a:pt x="464399" y="1711217"/>
                  </a:cubicBezTo>
                  <a:cubicBezTo>
                    <a:pt x="578328" y="1717273"/>
                    <a:pt x="689506" y="1725312"/>
                    <a:pt x="803006" y="1708980"/>
                  </a:cubicBezTo>
                  <a:cubicBezTo>
                    <a:pt x="899083" y="1694914"/>
                    <a:pt x="992960" y="1668586"/>
                    <a:pt x="1082339" y="1630640"/>
                  </a:cubicBezTo>
                  <a:cubicBezTo>
                    <a:pt x="1266109" y="1553442"/>
                    <a:pt x="1427472" y="1431198"/>
                    <a:pt x="1551537" y="1275190"/>
                  </a:cubicBezTo>
                  <a:cubicBezTo>
                    <a:pt x="1609431" y="1201740"/>
                    <a:pt x="1663535" y="1119187"/>
                    <a:pt x="1696675" y="1031258"/>
                  </a:cubicBezTo>
                  <a:cubicBezTo>
                    <a:pt x="1722201" y="963530"/>
                    <a:pt x="1734294" y="874459"/>
                    <a:pt x="1698125" y="808164"/>
                  </a:cubicBezTo>
                  <a:cubicBezTo>
                    <a:pt x="1668862" y="752684"/>
                    <a:pt x="1600165" y="731432"/>
                    <a:pt x="1544685" y="760694"/>
                  </a:cubicBezTo>
                  <a:cubicBezTo>
                    <a:pt x="1537862" y="764293"/>
                    <a:pt x="1531423" y="768578"/>
                    <a:pt x="1525468" y="773483"/>
                  </a:cubicBezTo>
                  <a:cubicBezTo>
                    <a:pt x="1465190" y="822867"/>
                    <a:pt x="1448911" y="914566"/>
                    <a:pt x="1494999" y="978465"/>
                  </a:cubicBezTo>
                  <a:cubicBezTo>
                    <a:pt x="1544453" y="1047031"/>
                    <a:pt x="1637775" y="1070534"/>
                    <a:pt x="1718121" y="1058050"/>
                  </a:cubicBezTo>
                  <a:cubicBezTo>
                    <a:pt x="1829786" y="1040700"/>
                    <a:pt x="1920211" y="961867"/>
                    <a:pt x="2005698" y="893996"/>
                  </a:cubicBezTo>
                  <a:lnTo>
                    <a:pt x="2638813" y="391350"/>
                  </a:lnTo>
                  <a:cubicBezTo>
                    <a:pt x="2743211" y="308466"/>
                    <a:pt x="2846541" y="223975"/>
                    <a:pt x="2952284" y="142814"/>
                  </a:cubicBezTo>
                  <a:cubicBezTo>
                    <a:pt x="3038275" y="76812"/>
                    <a:pt x="3143207" y="12816"/>
                    <a:pt x="3255204" y="48069"/>
                  </a:cubicBezTo>
                  <a:cubicBezTo>
                    <a:pt x="3300350" y="62280"/>
                    <a:pt x="3345851" y="95933"/>
                    <a:pt x="3357136" y="144284"/>
                  </a:cubicBezTo>
                  <a:cubicBezTo>
                    <a:pt x="3365731" y="189404"/>
                    <a:pt x="3348641" y="235575"/>
                    <a:pt x="3312739" y="264226"/>
                  </a:cubicBezTo>
                  <a:cubicBezTo>
                    <a:pt x="3280682" y="291451"/>
                    <a:pt x="3232623" y="287534"/>
                    <a:pt x="3205397" y="255476"/>
                  </a:cubicBezTo>
                  <a:cubicBezTo>
                    <a:pt x="3203971" y="253796"/>
                    <a:pt x="3202617" y="252056"/>
                    <a:pt x="3201342" y="250259"/>
                  </a:cubicBezTo>
                  <a:cubicBezTo>
                    <a:pt x="3177740" y="217340"/>
                    <a:pt x="3175799" y="170408"/>
                    <a:pt x="3189392" y="133212"/>
                  </a:cubicBezTo>
                  <a:cubicBezTo>
                    <a:pt x="3225721" y="33805"/>
                    <a:pt x="3359028" y="23405"/>
                    <a:pt x="3447985" y="31489"/>
                  </a:cubicBezTo>
                  <a:cubicBezTo>
                    <a:pt x="3552952" y="42126"/>
                    <a:pt x="3654343" y="75498"/>
                    <a:pt x="3745109" y="129284"/>
                  </a:cubicBezTo>
                  <a:cubicBezTo>
                    <a:pt x="3933109" y="238479"/>
                    <a:pt x="4072144" y="416111"/>
                    <a:pt x="4153695" y="615800"/>
                  </a:cubicBezTo>
                  <a:cubicBezTo>
                    <a:pt x="4244054" y="837056"/>
                    <a:pt x="4271891" y="1081890"/>
                    <a:pt x="4268202" y="1319410"/>
                  </a:cubicBezTo>
                  <a:cubicBezTo>
                    <a:pt x="4267450" y="1367854"/>
                    <a:pt x="4264097" y="1421439"/>
                    <a:pt x="4236829" y="1463209"/>
                  </a:cubicBezTo>
                  <a:cubicBezTo>
                    <a:pt x="4210123" y="1504118"/>
                    <a:pt x="4163530" y="1516500"/>
                    <a:pt x="4121738" y="1489143"/>
                  </a:cubicBezTo>
                  <a:cubicBezTo>
                    <a:pt x="4108128" y="1480233"/>
                    <a:pt x="4090632" y="1462876"/>
                    <a:pt x="4094180" y="1444569"/>
                  </a:cubicBezTo>
                  <a:cubicBezTo>
                    <a:pt x="4098634" y="1421585"/>
                    <a:pt x="4144440" y="1421409"/>
                    <a:pt x="4162790" y="1422288"/>
                  </a:cubicBezTo>
                  <a:cubicBezTo>
                    <a:pt x="4213002" y="1424694"/>
                    <a:pt x="4260474" y="1450006"/>
                    <a:pt x="4296441" y="1484131"/>
                  </a:cubicBezTo>
                  <a:cubicBezTo>
                    <a:pt x="4381919" y="1565231"/>
                    <a:pt x="4388565" y="1689320"/>
                    <a:pt x="4377420" y="1799657"/>
                  </a:cubicBezTo>
                  <a:cubicBezTo>
                    <a:pt x="4365185" y="1920784"/>
                    <a:pt x="4330273" y="2041255"/>
                    <a:pt x="4344137" y="2163876"/>
                  </a:cubicBezTo>
                  <a:cubicBezTo>
                    <a:pt x="4366851" y="2364766"/>
                    <a:pt x="4531687" y="2476394"/>
                    <a:pt x="4693585" y="2568746"/>
                  </a:cubicBezTo>
                  <a:cubicBezTo>
                    <a:pt x="4776500" y="2616043"/>
                    <a:pt x="4861225" y="2661259"/>
                    <a:pt x="4935784" y="2721429"/>
                  </a:cubicBezTo>
                  <a:cubicBezTo>
                    <a:pt x="5011774" y="2782992"/>
                    <a:pt x="5078299" y="2855394"/>
                    <a:pt x="5133222" y="2936313"/>
                  </a:cubicBezTo>
                  <a:cubicBezTo>
                    <a:pt x="5241754" y="3095977"/>
                    <a:pt x="5305735" y="3281699"/>
                    <a:pt x="5318569" y="3474330"/>
                  </a:cubicBezTo>
                  <a:cubicBezTo>
                    <a:pt x="5325029" y="3570577"/>
                    <a:pt x="5317427" y="3667252"/>
                    <a:pt x="5296002" y="3761306"/>
                  </a:cubicBezTo>
                  <a:cubicBezTo>
                    <a:pt x="5274706" y="3853301"/>
                    <a:pt x="5241155" y="3969269"/>
                    <a:pt x="5152765" y="4018685"/>
                  </a:cubicBezTo>
                  <a:cubicBezTo>
                    <a:pt x="5109621" y="4043361"/>
                    <a:pt x="5055669" y="4038518"/>
                    <a:pt x="5017609" y="4006555"/>
                  </a:cubicBezTo>
                  <a:cubicBezTo>
                    <a:pt x="4981795" y="3977813"/>
                    <a:pt x="4964295" y="3926796"/>
                    <a:pt x="5001290" y="3890886"/>
                  </a:cubicBezTo>
                  <a:cubicBezTo>
                    <a:pt x="5031943" y="3861133"/>
                    <a:pt x="5080998" y="3867403"/>
                    <a:pt x="5117984" y="3879499"/>
                  </a:cubicBezTo>
                  <a:cubicBezTo>
                    <a:pt x="5162515" y="3894062"/>
                    <a:pt x="5197167" y="3921239"/>
                    <a:pt x="5230359" y="3953343"/>
                  </a:cubicBezTo>
                  <a:cubicBezTo>
                    <a:pt x="5293629" y="4014540"/>
                    <a:pt x="5367698" y="4089670"/>
                    <a:pt x="5463956" y="4070124"/>
                  </a:cubicBezTo>
                  <a:cubicBezTo>
                    <a:pt x="5481742" y="4066513"/>
                    <a:pt x="5474214" y="4039304"/>
                    <a:pt x="5456453" y="4042910"/>
                  </a:cubicBezTo>
                  <a:cubicBezTo>
                    <a:pt x="5340249" y="4066505"/>
                    <a:pt x="5270190" y="3931450"/>
                    <a:pt x="5184494" y="3879453"/>
                  </a:cubicBezTo>
                  <a:cubicBezTo>
                    <a:pt x="5122453" y="3841808"/>
                    <a:pt x="5016483" y="3813819"/>
                    <a:pt x="4967999" y="3887233"/>
                  </a:cubicBezTo>
                  <a:cubicBezTo>
                    <a:pt x="4915677" y="3966461"/>
                    <a:pt x="4999803" y="4051942"/>
                    <a:pt x="5077981" y="4062146"/>
                  </a:cubicBezTo>
                  <a:cubicBezTo>
                    <a:pt x="5179625" y="4075411"/>
                    <a:pt x="5250091" y="3976026"/>
                    <a:pt x="5284218" y="3893992"/>
                  </a:cubicBezTo>
                  <a:cubicBezTo>
                    <a:pt x="5363369" y="3703736"/>
                    <a:pt x="5365826" y="3480648"/>
                    <a:pt x="5317413" y="3282539"/>
                  </a:cubicBezTo>
                  <a:cubicBezTo>
                    <a:pt x="5269015" y="3081348"/>
                    <a:pt x="5164377" y="2898078"/>
                    <a:pt x="5015717" y="2754132"/>
                  </a:cubicBezTo>
                  <a:cubicBezTo>
                    <a:pt x="4940683" y="2682614"/>
                    <a:pt x="4854663" y="2627788"/>
                    <a:pt x="4764922" y="2576754"/>
                  </a:cubicBezTo>
                  <a:cubicBezTo>
                    <a:pt x="4674333" y="2525237"/>
                    <a:pt x="4579923" y="2475816"/>
                    <a:pt x="4502414" y="2405110"/>
                  </a:cubicBezTo>
                  <a:cubicBezTo>
                    <a:pt x="4415517" y="2328472"/>
                    <a:pt x="4366801" y="2217441"/>
                    <a:pt x="4369247" y="2101603"/>
                  </a:cubicBezTo>
                  <a:cubicBezTo>
                    <a:pt x="4370078" y="1969787"/>
                    <a:pt x="4412455" y="1841873"/>
                    <a:pt x="4409813" y="1709803"/>
                  </a:cubicBezTo>
                  <a:cubicBezTo>
                    <a:pt x="4407624" y="1600302"/>
                    <a:pt x="4370412" y="1493376"/>
                    <a:pt x="4275153" y="1431728"/>
                  </a:cubicBezTo>
                  <a:cubicBezTo>
                    <a:pt x="4235900" y="1405097"/>
                    <a:pt x="4189025" y="1392012"/>
                    <a:pt x="4141655" y="1394464"/>
                  </a:cubicBezTo>
                  <a:cubicBezTo>
                    <a:pt x="4122385" y="1396047"/>
                    <a:pt x="4095319" y="1399293"/>
                    <a:pt x="4079445" y="1411356"/>
                  </a:cubicBezTo>
                  <a:cubicBezTo>
                    <a:pt x="4066662" y="1421071"/>
                    <a:pt x="4064242" y="1443813"/>
                    <a:pt x="4066819" y="1458514"/>
                  </a:cubicBezTo>
                  <a:cubicBezTo>
                    <a:pt x="4072942" y="1493434"/>
                    <a:pt x="4105969" y="1517686"/>
                    <a:pt x="4138050" y="1527405"/>
                  </a:cubicBezTo>
                  <a:cubicBezTo>
                    <a:pt x="4177956" y="1540233"/>
                    <a:pt x="4221647" y="1527340"/>
                    <a:pt x="4248195" y="1494901"/>
                  </a:cubicBezTo>
                  <a:cubicBezTo>
                    <a:pt x="4279045" y="1459275"/>
                    <a:pt x="4289755" y="1411763"/>
                    <a:pt x="4294121" y="1366014"/>
                  </a:cubicBezTo>
                  <a:cubicBezTo>
                    <a:pt x="4300037" y="1304033"/>
                    <a:pt x="4296766" y="1240364"/>
                    <a:pt x="4294034" y="1178281"/>
                  </a:cubicBezTo>
                  <a:cubicBezTo>
                    <a:pt x="4282931" y="925974"/>
                    <a:pt x="4233074" y="667629"/>
                    <a:pt x="4101952" y="448503"/>
                  </a:cubicBezTo>
                  <a:cubicBezTo>
                    <a:pt x="3990495" y="262238"/>
                    <a:pt x="3817152" y="106059"/>
                    <a:pt x="3609308" y="36963"/>
                  </a:cubicBezTo>
                  <a:cubicBezTo>
                    <a:pt x="3511367" y="4404"/>
                    <a:pt x="3395186" y="-15109"/>
                    <a:pt x="3294127" y="14503"/>
                  </a:cubicBezTo>
                  <a:cubicBezTo>
                    <a:pt x="3207178" y="39981"/>
                    <a:pt x="3140551" y="111542"/>
                    <a:pt x="3154908" y="206319"/>
                  </a:cubicBezTo>
                  <a:cubicBezTo>
                    <a:pt x="3167061" y="286549"/>
                    <a:pt x="3250192" y="342041"/>
                    <a:pt x="3323449" y="291403"/>
                  </a:cubicBezTo>
                  <a:cubicBezTo>
                    <a:pt x="3389789" y="245537"/>
                    <a:pt x="3406386" y="154576"/>
                    <a:pt x="3360520" y="88237"/>
                  </a:cubicBezTo>
                  <a:cubicBezTo>
                    <a:pt x="3356389" y="82261"/>
                    <a:pt x="3351817" y="76602"/>
                    <a:pt x="3346843" y="71306"/>
                  </a:cubicBezTo>
                  <a:cubicBezTo>
                    <a:pt x="3276024" y="-2857"/>
                    <a:pt x="3160548" y="-2323"/>
                    <a:pt x="3072181" y="35367"/>
                  </a:cubicBezTo>
                  <a:cubicBezTo>
                    <a:pt x="3018966" y="58064"/>
                    <a:pt x="2971852" y="92071"/>
                    <a:pt x="2926412" y="127399"/>
                  </a:cubicBezTo>
                  <a:cubicBezTo>
                    <a:pt x="2868490" y="172431"/>
                    <a:pt x="2811381" y="218542"/>
                    <a:pt x="2753921" y="264162"/>
                  </a:cubicBezTo>
                  <a:lnTo>
                    <a:pt x="2061715" y="813722"/>
                  </a:lnTo>
                  <a:cubicBezTo>
                    <a:pt x="2007081" y="857097"/>
                    <a:pt x="1953327" y="902057"/>
                    <a:pt x="1896869" y="943057"/>
                  </a:cubicBezTo>
                  <a:cubicBezTo>
                    <a:pt x="1844186" y="981317"/>
                    <a:pt x="1786063" y="1016755"/>
                    <a:pt x="1721208" y="1029039"/>
                  </a:cubicBezTo>
                  <a:cubicBezTo>
                    <a:pt x="1629881" y="1046338"/>
                    <a:pt x="1485310" y="1000972"/>
                    <a:pt x="1496386" y="885137"/>
                  </a:cubicBezTo>
                  <a:cubicBezTo>
                    <a:pt x="1500688" y="840153"/>
                    <a:pt x="1530484" y="790466"/>
                    <a:pt x="1576028" y="777566"/>
                  </a:cubicBezTo>
                  <a:cubicBezTo>
                    <a:pt x="1620672" y="764922"/>
                    <a:pt x="1662821" y="793641"/>
                    <a:pt x="1679418" y="834298"/>
                  </a:cubicBezTo>
                  <a:cubicBezTo>
                    <a:pt x="1716006" y="923930"/>
                    <a:pt x="1673038" y="1026458"/>
                    <a:pt x="1630302" y="1105143"/>
                  </a:cubicBezTo>
                  <a:cubicBezTo>
                    <a:pt x="1524485" y="1299968"/>
                    <a:pt x="1357568" y="1458631"/>
                    <a:pt x="1161992" y="1561872"/>
                  </a:cubicBezTo>
                  <a:cubicBezTo>
                    <a:pt x="1064099" y="1613668"/>
                    <a:pt x="959171" y="1650904"/>
                    <a:pt x="850526" y="1672404"/>
                  </a:cubicBezTo>
                  <a:cubicBezTo>
                    <a:pt x="728487" y="1696381"/>
                    <a:pt x="608737" y="1691689"/>
                    <a:pt x="485347" y="1684205"/>
                  </a:cubicBezTo>
                  <a:cubicBezTo>
                    <a:pt x="365738" y="1676950"/>
                    <a:pt x="240137" y="1677692"/>
                    <a:pt x="133529" y="1740022"/>
                  </a:cubicBezTo>
                  <a:cubicBezTo>
                    <a:pt x="46113" y="1791131"/>
                    <a:pt x="-12202" y="1883817"/>
                    <a:pt x="1810" y="1987100"/>
                  </a:cubicBezTo>
                  <a:cubicBezTo>
                    <a:pt x="13979" y="2076789"/>
                    <a:pt x="85911" y="2145341"/>
                    <a:pt x="178684" y="2137766"/>
                  </a:cubicBezTo>
                  <a:cubicBezTo>
                    <a:pt x="256554" y="2131409"/>
                    <a:pt x="334789" y="2064911"/>
                    <a:pt x="307161" y="1980451"/>
                  </a:cubicBezTo>
                  <a:cubicBezTo>
                    <a:pt x="284283" y="1910512"/>
                    <a:pt x="195975" y="1855358"/>
                    <a:pt x="128432" y="1901556"/>
                  </a:cubicBezTo>
                  <a:cubicBezTo>
                    <a:pt x="113531" y="1911748"/>
                    <a:pt x="127633" y="1936215"/>
                    <a:pt x="142677" y="1925925"/>
                  </a:cubicBezTo>
                  <a:close/>
                </a:path>
              </a:pathLst>
            </a:custGeom>
            <a:solidFill>
              <a:srgbClr val="3F3D5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8358382" y="3963614"/>
              <a:ext cx="764369" cy="506307"/>
            </a:xfrm>
            <a:custGeom>
              <a:avLst/>
              <a:gdLst>
                <a:gd name="connsiteX0" fmla="*/ 723809 w 764369"/>
                <a:gd name="connsiteY0" fmla="*/ -85 h 506307"/>
                <a:gd name="connsiteX1" fmla="*/ 40028 w 764369"/>
                <a:gd name="connsiteY1" fmla="*/ -85 h 506307"/>
                <a:gd name="connsiteX2" fmla="*/ -267 w 764369"/>
                <a:gd name="connsiteY2" fmla="*/ 40209 h 506307"/>
                <a:gd name="connsiteX3" fmla="*/ -266 w 764369"/>
                <a:gd name="connsiteY3" fmla="*/ 465927 h 506307"/>
                <a:gd name="connsiteX4" fmla="*/ 40028 w 764369"/>
                <a:gd name="connsiteY4" fmla="*/ 506222 h 506307"/>
                <a:gd name="connsiteX5" fmla="*/ 723808 w 764369"/>
                <a:gd name="connsiteY5" fmla="*/ 506222 h 506307"/>
                <a:gd name="connsiteX6" fmla="*/ 764103 w 764369"/>
                <a:gd name="connsiteY6" fmla="*/ 465927 h 506307"/>
                <a:gd name="connsiteX7" fmla="*/ 764103 w 764369"/>
                <a:gd name="connsiteY7" fmla="*/ 40209 h 506307"/>
                <a:gd name="connsiteX8" fmla="*/ 723808 w 764369"/>
                <a:gd name="connsiteY8" fmla="*/ -85 h 5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4369" h="506307">
                  <a:moveTo>
                    <a:pt x="723809" y="-85"/>
                  </a:moveTo>
                  <a:lnTo>
                    <a:pt x="40028" y="-85"/>
                  </a:lnTo>
                  <a:cubicBezTo>
                    <a:pt x="17784" y="-60"/>
                    <a:pt x="-241" y="17965"/>
                    <a:pt x="-267" y="40209"/>
                  </a:cubicBezTo>
                  <a:lnTo>
                    <a:pt x="-266" y="465927"/>
                  </a:lnTo>
                  <a:cubicBezTo>
                    <a:pt x="-241" y="488171"/>
                    <a:pt x="17785" y="506196"/>
                    <a:pt x="40028" y="506222"/>
                  </a:cubicBezTo>
                  <a:lnTo>
                    <a:pt x="723808" y="506222"/>
                  </a:lnTo>
                  <a:cubicBezTo>
                    <a:pt x="746052" y="506197"/>
                    <a:pt x="764078" y="488171"/>
                    <a:pt x="764103" y="465927"/>
                  </a:cubicBezTo>
                  <a:lnTo>
                    <a:pt x="764103" y="40209"/>
                  </a:lnTo>
                  <a:cubicBezTo>
                    <a:pt x="764078" y="17965"/>
                    <a:pt x="746052" y="-60"/>
                    <a:pt x="723808" y="-85"/>
                  </a:cubicBezTo>
                  <a:close/>
                </a:path>
              </a:pathLst>
            </a:custGeom>
            <a:solidFill>
              <a:srgbClr val="F2F2F2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8358382" y="3963614"/>
              <a:ext cx="764369" cy="506307"/>
            </a:xfrm>
            <a:custGeom>
              <a:avLst/>
              <a:gdLst>
                <a:gd name="connsiteX0" fmla="*/ 723809 w 764369"/>
                <a:gd name="connsiteY0" fmla="*/ -85 h 506307"/>
                <a:gd name="connsiteX1" fmla="*/ 40028 w 764369"/>
                <a:gd name="connsiteY1" fmla="*/ -85 h 506307"/>
                <a:gd name="connsiteX2" fmla="*/ -267 w 764369"/>
                <a:gd name="connsiteY2" fmla="*/ 40209 h 506307"/>
                <a:gd name="connsiteX3" fmla="*/ -266 w 764369"/>
                <a:gd name="connsiteY3" fmla="*/ 465927 h 506307"/>
                <a:gd name="connsiteX4" fmla="*/ 40028 w 764369"/>
                <a:gd name="connsiteY4" fmla="*/ 506222 h 506307"/>
                <a:gd name="connsiteX5" fmla="*/ 723808 w 764369"/>
                <a:gd name="connsiteY5" fmla="*/ 506222 h 506307"/>
                <a:gd name="connsiteX6" fmla="*/ 764103 w 764369"/>
                <a:gd name="connsiteY6" fmla="*/ 465927 h 506307"/>
                <a:gd name="connsiteX7" fmla="*/ 764103 w 764369"/>
                <a:gd name="connsiteY7" fmla="*/ 40209 h 506307"/>
                <a:gd name="connsiteX8" fmla="*/ 723808 w 764369"/>
                <a:gd name="connsiteY8" fmla="*/ -85 h 506307"/>
                <a:gd name="connsiteX9" fmla="*/ 737032 w 764369"/>
                <a:gd name="connsiteY9" fmla="*/ 305714 h 506307"/>
                <a:gd name="connsiteX10" fmla="*/ 574176 w 764369"/>
                <a:gd name="connsiteY10" fmla="*/ 470711 h 506307"/>
                <a:gd name="connsiteX11" fmla="*/ 528884 w 764369"/>
                <a:gd name="connsiteY11" fmla="*/ 471967 h 506307"/>
                <a:gd name="connsiteX12" fmla="*/ 63569 w 764369"/>
                <a:gd name="connsiteY12" fmla="*/ 468953 h 506307"/>
                <a:gd name="connsiteX13" fmla="*/ 26804 w 764369"/>
                <a:gd name="connsiteY13" fmla="*/ 431568 h 506307"/>
                <a:gd name="connsiteX14" fmla="*/ 26805 w 764369"/>
                <a:gd name="connsiteY14" fmla="*/ 40241 h 506307"/>
                <a:gd name="connsiteX15" fmla="*/ 40025 w 764369"/>
                <a:gd name="connsiteY15" fmla="*/ 26987 h 506307"/>
                <a:gd name="connsiteX16" fmla="*/ 723781 w 764369"/>
                <a:gd name="connsiteY16" fmla="*/ 26987 h 506307"/>
                <a:gd name="connsiteX17" fmla="*/ 737032 w 764369"/>
                <a:gd name="connsiteY17" fmla="*/ 40205 h 5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4369" h="506307">
                  <a:moveTo>
                    <a:pt x="723809" y="-85"/>
                  </a:moveTo>
                  <a:lnTo>
                    <a:pt x="40028" y="-85"/>
                  </a:lnTo>
                  <a:cubicBezTo>
                    <a:pt x="17784" y="-60"/>
                    <a:pt x="-241" y="17965"/>
                    <a:pt x="-267" y="40209"/>
                  </a:cubicBezTo>
                  <a:lnTo>
                    <a:pt x="-266" y="465927"/>
                  </a:lnTo>
                  <a:cubicBezTo>
                    <a:pt x="-241" y="488171"/>
                    <a:pt x="17785" y="506196"/>
                    <a:pt x="40028" y="506222"/>
                  </a:cubicBezTo>
                  <a:lnTo>
                    <a:pt x="723808" y="506222"/>
                  </a:lnTo>
                  <a:cubicBezTo>
                    <a:pt x="746052" y="506197"/>
                    <a:pt x="764078" y="488171"/>
                    <a:pt x="764103" y="465927"/>
                  </a:cubicBezTo>
                  <a:lnTo>
                    <a:pt x="764103" y="40209"/>
                  </a:lnTo>
                  <a:cubicBezTo>
                    <a:pt x="764078" y="17965"/>
                    <a:pt x="746052" y="-60"/>
                    <a:pt x="723808" y="-85"/>
                  </a:cubicBezTo>
                  <a:close/>
                  <a:moveTo>
                    <a:pt x="737032" y="305714"/>
                  </a:moveTo>
                  <a:cubicBezTo>
                    <a:pt x="736692" y="395867"/>
                    <a:pt x="664316" y="469194"/>
                    <a:pt x="574176" y="470711"/>
                  </a:cubicBezTo>
                  <a:cubicBezTo>
                    <a:pt x="504794" y="471614"/>
                    <a:pt x="612564" y="471967"/>
                    <a:pt x="528884" y="471967"/>
                  </a:cubicBezTo>
                  <a:cubicBezTo>
                    <a:pt x="337536" y="471967"/>
                    <a:pt x="138013" y="470138"/>
                    <a:pt x="63569" y="468953"/>
                  </a:cubicBezTo>
                  <a:cubicBezTo>
                    <a:pt x="43200" y="468532"/>
                    <a:pt x="26884" y="451941"/>
                    <a:pt x="26804" y="431568"/>
                  </a:cubicBezTo>
                  <a:lnTo>
                    <a:pt x="26805" y="40241"/>
                  </a:lnTo>
                  <a:cubicBezTo>
                    <a:pt x="26813" y="32937"/>
                    <a:pt x="32722" y="27013"/>
                    <a:pt x="40025" y="26987"/>
                  </a:cubicBezTo>
                  <a:lnTo>
                    <a:pt x="723781" y="26987"/>
                  </a:lnTo>
                  <a:cubicBezTo>
                    <a:pt x="731082" y="26996"/>
                    <a:pt x="737005" y="32903"/>
                    <a:pt x="737032" y="40205"/>
                  </a:cubicBezTo>
                  <a:close/>
                </a:path>
              </a:pathLst>
            </a:custGeom>
            <a:solidFill>
              <a:srgbClr val="E6E6E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8374504" y="3718472"/>
              <a:ext cx="743399" cy="271665"/>
            </a:xfrm>
            <a:custGeom>
              <a:avLst/>
              <a:gdLst>
                <a:gd name="connsiteX0" fmla="*/ 623514 w 743399"/>
                <a:gd name="connsiteY0" fmla="*/ -85 h 271665"/>
                <a:gd name="connsiteX1" fmla="*/ 102544 w 743399"/>
                <a:gd name="connsiteY1" fmla="*/ -85 h 271665"/>
                <a:gd name="connsiteX2" fmla="*/ 81497 w 743399"/>
                <a:gd name="connsiteY2" fmla="*/ 14757 h 271665"/>
                <a:gd name="connsiteX3" fmla="*/ 1036 w 743399"/>
                <a:gd name="connsiteY3" fmla="*/ 240492 h 271665"/>
                <a:gd name="connsiteX4" fmla="*/ 14583 w 743399"/>
                <a:gd name="connsiteY4" fmla="*/ 269043 h 271665"/>
                <a:gd name="connsiteX5" fmla="*/ 22053 w 743399"/>
                <a:gd name="connsiteY5" fmla="*/ 270340 h 271665"/>
                <a:gd name="connsiteX6" fmla="*/ 720757 w 743399"/>
                <a:gd name="connsiteY6" fmla="*/ 271580 h 271665"/>
                <a:gd name="connsiteX7" fmla="*/ 720788 w 743399"/>
                <a:gd name="connsiteY7" fmla="*/ 271580 h 271665"/>
                <a:gd name="connsiteX8" fmla="*/ 743132 w 743399"/>
                <a:gd name="connsiteY8" fmla="*/ 249234 h 271665"/>
                <a:gd name="connsiteX9" fmla="*/ 741326 w 743399"/>
                <a:gd name="connsiteY9" fmla="*/ 240433 h 271665"/>
                <a:gd name="connsiteX10" fmla="*/ 740108 w 743399"/>
                <a:gd name="connsiteY10" fmla="*/ 240954 h 271665"/>
                <a:gd name="connsiteX11" fmla="*/ 741326 w 743399"/>
                <a:gd name="connsiteY11" fmla="*/ 240433 h 271665"/>
                <a:gd name="connsiteX12" fmla="*/ 644051 w 743399"/>
                <a:gd name="connsiteY12" fmla="*/ 13458 h 271665"/>
                <a:gd name="connsiteX13" fmla="*/ 623514 w 743399"/>
                <a:gd name="connsiteY13" fmla="*/ -85 h 27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3399" h="271665">
                  <a:moveTo>
                    <a:pt x="623514" y="-85"/>
                  </a:moveTo>
                  <a:lnTo>
                    <a:pt x="102544" y="-85"/>
                  </a:lnTo>
                  <a:cubicBezTo>
                    <a:pt x="93100" y="-72"/>
                    <a:pt x="84680" y="5866"/>
                    <a:pt x="81497" y="14757"/>
                  </a:cubicBezTo>
                  <a:lnTo>
                    <a:pt x="1036" y="240492"/>
                  </a:lnTo>
                  <a:cubicBezTo>
                    <a:pt x="-3107" y="252117"/>
                    <a:pt x="2958" y="264900"/>
                    <a:pt x="14583" y="269043"/>
                  </a:cubicBezTo>
                  <a:cubicBezTo>
                    <a:pt x="16981" y="269898"/>
                    <a:pt x="19507" y="270336"/>
                    <a:pt x="22053" y="270340"/>
                  </a:cubicBezTo>
                  <a:lnTo>
                    <a:pt x="720757" y="271580"/>
                  </a:lnTo>
                  <a:lnTo>
                    <a:pt x="720788" y="271580"/>
                  </a:lnTo>
                  <a:cubicBezTo>
                    <a:pt x="733129" y="271579"/>
                    <a:pt x="743133" y="261575"/>
                    <a:pt x="743132" y="249234"/>
                  </a:cubicBezTo>
                  <a:cubicBezTo>
                    <a:pt x="743132" y="246208"/>
                    <a:pt x="742518" y="243214"/>
                    <a:pt x="741326" y="240433"/>
                  </a:cubicBezTo>
                  <a:lnTo>
                    <a:pt x="740108" y="240954"/>
                  </a:lnTo>
                  <a:lnTo>
                    <a:pt x="741326" y="240433"/>
                  </a:lnTo>
                  <a:lnTo>
                    <a:pt x="644051" y="13458"/>
                  </a:lnTo>
                  <a:cubicBezTo>
                    <a:pt x="640536" y="5237"/>
                    <a:pt x="632454" y="-92"/>
                    <a:pt x="623514" y="-85"/>
                  </a:cubicBezTo>
                  <a:close/>
                </a:path>
              </a:pathLst>
            </a:custGeom>
            <a:solidFill>
              <a:srgbClr val="E6E6E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8374508" y="3941539"/>
              <a:ext cx="743398" cy="219403"/>
            </a:xfrm>
            <a:custGeom>
              <a:avLst/>
              <a:gdLst>
                <a:gd name="connsiteX0" fmla="*/ 743132 w 743398"/>
                <a:gd name="connsiteY0" fmla="*/ 22267 h 219403"/>
                <a:gd name="connsiteX1" fmla="*/ 741323 w 743398"/>
                <a:gd name="connsiteY1" fmla="*/ 31072 h 219403"/>
                <a:gd name="connsiteX2" fmla="*/ 644054 w 743398"/>
                <a:gd name="connsiteY2" fmla="*/ 205790 h 219403"/>
                <a:gd name="connsiteX3" fmla="*/ 623511 w 743398"/>
                <a:gd name="connsiteY3" fmla="*/ 219318 h 219403"/>
                <a:gd name="connsiteX4" fmla="*/ 102549 w 743398"/>
                <a:gd name="connsiteY4" fmla="*/ 219318 h 219403"/>
                <a:gd name="connsiteX5" fmla="*/ 81483 w 743398"/>
                <a:gd name="connsiteY5" fmla="*/ 204484 h 219403"/>
                <a:gd name="connsiteX6" fmla="*/ 1038 w 743398"/>
                <a:gd name="connsiteY6" fmla="*/ 31011 h 219403"/>
                <a:gd name="connsiteX7" fmla="*/ 14566 w 743398"/>
                <a:gd name="connsiteY7" fmla="*/ 2475 h 219403"/>
                <a:gd name="connsiteX8" fmla="*/ 14586 w 743398"/>
                <a:gd name="connsiteY8" fmla="*/ 2467 h 219403"/>
                <a:gd name="connsiteX9" fmla="*/ 22044 w 743398"/>
                <a:gd name="connsiteY9" fmla="*/ 1161 h 219403"/>
                <a:gd name="connsiteX10" fmla="*/ 107393 w 743398"/>
                <a:gd name="connsiteY10" fmla="*/ 1000 h 219403"/>
                <a:gd name="connsiteX11" fmla="*/ 142229 w 743398"/>
                <a:gd name="connsiteY11" fmla="*/ 940 h 219403"/>
                <a:gd name="connsiteX12" fmla="*/ 600615 w 743398"/>
                <a:gd name="connsiteY12" fmla="*/ 136 h 219403"/>
                <a:gd name="connsiteX13" fmla="*/ 635471 w 743398"/>
                <a:gd name="connsiteY13" fmla="*/ 75 h 219403"/>
                <a:gd name="connsiteX14" fmla="*/ 720760 w 743398"/>
                <a:gd name="connsiteY14" fmla="*/ -85 h 219403"/>
                <a:gd name="connsiteX15" fmla="*/ 720779 w 743398"/>
                <a:gd name="connsiteY15" fmla="*/ -85 h 219403"/>
                <a:gd name="connsiteX16" fmla="*/ 743131 w 743398"/>
                <a:gd name="connsiteY16" fmla="*/ 22267 h 21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3398" h="219403">
                  <a:moveTo>
                    <a:pt x="743132" y="22267"/>
                  </a:moveTo>
                  <a:cubicBezTo>
                    <a:pt x="743129" y="25294"/>
                    <a:pt x="742514" y="28289"/>
                    <a:pt x="741323" y="31072"/>
                  </a:cubicBezTo>
                  <a:lnTo>
                    <a:pt x="644054" y="205790"/>
                  </a:lnTo>
                  <a:cubicBezTo>
                    <a:pt x="640514" y="213991"/>
                    <a:pt x="632443" y="219307"/>
                    <a:pt x="623511" y="219318"/>
                  </a:cubicBezTo>
                  <a:lnTo>
                    <a:pt x="102549" y="219318"/>
                  </a:lnTo>
                  <a:cubicBezTo>
                    <a:pt x="93102" y="219309"/>
                    <a:pt x="84675" y="213375"/>
                    <a:pt x="81483" y="204484"/>
                  </a:cubicBezTo>
                  <a:lnTo>
                    <a:pt x="1038" y="31011"/>
                  </a:lnTo>
                  <a:cubicBezTo>
                    <a:pt x="-3106" y="19395"/>
                    <a:pt x="2951" y="6619"/>
                    <a:pt x="14566" y="2475"/>
                  </a:cubicBezTo>
                  <a:cubicBezTo>
                    <a:pt x="14573" y="2472"/>
                    <a:pt x="14580" y="2470"/>
                    <a:pt x="14586" y="2467"/>
                  </a:cubicBezTo>
                  <a:cubicBezTo>
                    <a:pt x="16978" y="1604"/>
                    <a:pt x="19501" y="1162"/>
                    <a:pt x="22044" y="1161"/>
                  </a:cubicBezTo>
                  <a:lnTo>
                    <a:pt x="107393" y="1000"/>
                  </a:lnTo>
                  <a:lnTo>
                    <a:pt x="142229" y="940"/>
                  </a:lnTo>
                  <a:lnTo>
                    <a:pt x="600615" y="136"/>
                  </a:lnTo>
                  <a:lnTo>
                    <a:pt x="635471" y="75"/>
                  </a:lnTo>
                  <a:lnTo>
                    <a:pt x="720760" y="-85"/>
                  </a:lnTo>
                  <a:lnTo>
                    <a:pt x="720779" y="-85"/>
                  </a:lnTo>
                  <a:cubicBezTo>
                    <a:pt x="733123" y="-83"/>
                    <a:pt x="743129" y="9923"/>
                    <a:pt x="743131" y="22267"/>
                  </a:cubicBezTo>
                  <a:close/>
                </a:path>
              </a:pathLst>
            </a:custGeom>
            <a:solidFill>
              <a:srgbClr val="E6E6E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8431233" y="4282951"/>
              <a:ext cx="170898" cy="37411"/>
            </a:xfrm>
            <a:custGeom>
              <a:avLst/>
              <a:gdLst>
                <a:gd name="connsiteX0" fmla="*/ 18439 w 170898"/>
                <a:gd name="connsiteY0" fmla="*/ -85 h 37411"/>
                <a:gd name="connsiteX1" fmla="*/ 170632 w 170898"/>
                <a:gd name="connsiteY1" fmla="*/ 18915 h 37411"/>
                <a:gd name="connsiteX2" fmla="*/ 18439 w 170898"/>
                <a:gd name="connsiteY2" fmla="*/ 37326 h 37411"/>
                <a:gd name="connsiteX3" fmla="*/ -267 w 170898"/>
                <a:gd name="connsiteY3" fmla="*/ 18621 h 37411"/>
                <a:gd name="connsiteX4" fmla="*/ 18439 w 170898"/>
                <a:gd name="connsiteY4" fmla="*/ -84 h 3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898" h="37411">
                  <a:moveTo>
                    <a:pt x="18439" y="-85"/>
                  </a:moveTo>
                  <a:cubicBezTo>
                    <a:pt x="28769" y="-85"/>
                    <a:pt x="170632" y="8585"/>
                    <a:pt x="170632" y="18915"/>
                  </a:cubicBezTo>
                  <a:cubicBezTo>
                    <a:pt x="170632" y="29246"/>
                    <a:pt x="28769" y="37326"/>
                    <a:pt x="18439" y="37326"/>
                  </a:cubicBezTo>
                  <a:cubicBezTo>
                    <a:pt x="8108" y="37326"/>
                    <a:pt x="-267" y="28952"/>
                    <a:pt x="-267" y="18621"/>
                  </a:cubicBezTo>
                  <a:cubicBezTo>
                    <a:pt x="-267" y="8290"/>
                    <a:pt x="8108" y="-84"/>
                    <a:pt x="18439" y="-84"/>
                  </a:cubicBezTo>
                  <a:close/>
                </a:path>
              </a:pathLst>
            </a:custGeom>
            <a:solidFill>
              <a:srgbClr val="E6E6E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8482168" y="3581146"/>
              <a:ext cx="528076" cy="579797"/>
            </a:xfrm>
            <a:custGeom>
              <a:avLst/>
              <a:gdLst>
                <a:gd name="connsiteX0" fmla="*/ 483406 w 528076"/>
                <a:gd name="connsiteY0" fmla="*/ -85 h 579797"/>
                <a:gd name="connsiteX1" fmla="*/ 44136 w 528076"/>
                <a:gd name="connsiteY1" fmla="*/ -85 h 579797"/>
                <a:gd name="connsiteX2" fmla="*/ -267 w 528076"/>
                <a:gd name="connsiteY2" fmla="*/ 44318 h 579797"/>
                <a:gd name="connsiteX3" fmla="*/ -267 w 528076"/>
                <a:gd name="connsiteY3" fmla="*/ 579712 h 579797"/>
                <a:gd name="connsiteX4" fmla="*/ 515850 w 528076"/>
                <a:gd name="connsiteY4" fmla="*/ 579712 h 579797"/>
                <a:gd name="connsiteX5" fmla="*/ 527810 w 528076"/>
                <a:gd name="connsiteY5" fmla="*/ 576234 h 579797"/>
                <a:gd name="connsiteX6" fmla="*/ 527810 w 528076"/>
                <a:gd name="connsiteY6" fmla="*/ 44318 h 579797"/>
                <a:gd name="connsiteX7" fmla="*/ 483406 w 528076"/>
                <a:gd name="connsiteY7" fmla="*/ -85 h 5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8076" h="579797">
                  <a:moveTo>
                    <a:pt x="483406" y="-85"/>
                  </a:moveTo>
                  <a:lnTo>
                    <a:pt x="44136" y="-85"/>
                  </a:lnTo>
                  <a:cubicBezTo>
                    <a:pt x="19625" y="-57"/>
                    <a:pt x="-238" y="19806"/>
                    <a:pt x="-267" y="44318"/>
                  </a:cubicBezTo>
                  <a:lnTo>
                    <a:pt x="-267" y="579712"/>
                  </a:lnTo>
                  <a:lnTo>
                    <a:pt x="515850" y="579712"/>
                  </a:lnTo>
                  <a:cubicBezTo>
                    <a:pt x="520088" y="579725"/>
                    <a:pt x="524240" y="578518"/>
                    <a:pt x="527810" y="576234"/>
                  </a:cubicBezTo>
                  <a:lnTo>
                    <a:pt x="527810" y="44318"/>
                  </a:lnTo>
                  <a:cubicBezTo>
                    <a:pt x="527782" y="19807"/>
                    <a:pt x="507918" y="-57"/>
                    <a:pt x="483406" y="-85"/>
                  </a:cubicBezTo>
                  <a:close/>
                </a:path>
              </a:pathLst>
            </a:custGeom>
            <a:solidFill>
              <a:srgbClr val="F2F2F2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8517003" y="3617148"/>
              <a:ext cx="458386" cy="543796"/>
            </a:xfrm>
            <a:custGeom>
              <a:avLst/>
              <a:gdLst>
                <a:gd name="connsiteX0" fmla="*/ 280908 w 458386"/>
                <a:gd name="connsiteY0" fmla="*/ -85 h 543796"/>
                <a:gd name="connsiteX1" fmla="*/ 40177 w 458386"/>
                <a:gd name="connsiteY1" fmla="*/ -85 h 543796"/>
                <a:gd name="connsiteX2" fmla="*/ -267 w 458386"/>
                <a:gd name="connsiteY2" fmla="*/ 40338 h 543796"/>
                <a:gd name="connsiteX3" fmla="*/ -266 w 458386"/>
                <a:gd name="connsiteY3" fmla="*/ 543711 h 543796"/>
                <a:gd name="connsiteX4" fmla="*/ 458120 w 458386"/>
                <a:gd name="connsiteY4" fmla="*/ 543711 h 543796"/>
                <a:gd name="connsiteX5" fmla="*/ 458120 w 458386"/>
                <a:gd name="connsiteY5" fmla="*/ 177126 h 543796"/>
                <a:gd name="connsiteX6" fmla="*/ 280908 w 458386"/>
                <a:gd name="connsiteY6" fmla="*/ -85 h 54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386" h="543796">
                  <a:moveTo>
                    <a:pt x="280908" y="-85"/>
                  </a:moveTo>
                  <a:lnTo>
                    <a:pt x="40177" y="-85"/>
                  </a:lnTo>
                  <a:cubicBezTo>
                    <a:pt x="17857" y="-64"/>
                    <a:pt x="-234" y="18019"/>
                    <a:pt x="-267" y="40338"/>
                  </a:cubicBezTo>
                  <a:lnTo>
                    <a:pt x="-266" y="543711"/>
                  </a:lnTo>
                  <a:lnTo>
                    <a:pt x="458120" y="543711"/>
                  </a:lnTo>
                  <a:lnTo>
                    <a:pt x="458120" y="177126"/>
                  </a:lnTo>
                  <a:cubicBezTo>
                    <a:pt x="458007" y="79302"/>
                    <a:pt x="378733" y="27"/>
                    <a:pt x="280908" y="-85"/>
                  </a:cubicBezTo>
                  <a:close/>
                </a:path>
              </a:pathLst>
            </a:custGeom>
            <a:solidFill>
              <a:srgbClr val="FFFFFF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8585247" y="4116239"/>
              <a:ext cx="321899" cy="19699"/>
            </a:xfrm>
            <a:custGeom>
              <a:avLst/>
              <a:gdLst>
                <a:gd name="connsiteX0" fmla="*/ 311783 w 321899"/>
                <a:gd name="connsiteY0" fmla="*/ -85 h 19699"/>
                <a:gd name="connsiteX1" fmla="*/ 9583 w 321899"/>
                <a:gd name="connsiteY1" fmla="*/ -85 h 19699"/>
                <a:gd name="connsiteX2" fmla="*/ -267 w 321899"/>
                <a:gd name="connsiteY2" fmla="*/ 9764 h 19699"/>
                <a:gd name="connsiteX3" fmla="*/ 9583 w 321899"/>
                <a:gd name="connsiteY3" fmla="*/ 19614 h 19699"/>
                <a:gd name="connsiteX4" fmla="*/ 311783 w 321899"/>
                <a:gd name="connsiteY4" fmla="*/ 19614 h 19699"/>
                <a:gd name="connsiteX5" fmla="*/ 321633 w 321899"/>
                <a:gd name="connsiteY5" fmla="*/ 9764 h 19699"/>
                <a:gd name="connsiteX6" fmla="*/ 311783 w 321899"/>
                <a:gd name="connsiteY6" fmla="*/ -85 h 1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899" h="19699">
                  <a:moveTo>
                    <a:pt x="311783" y="-85"/>
                  </a:moveTo>
                  <a:lnTo>
                    <a:pt x="9583" y="-85"/>
                  </a:lnTo>
                  <a:cubicBezTo>
                    <a:pt x="4143" y="-85"/>
                    <a:pt x="-267" y="4324"/>
                    <a:pt x="-267" y="9764"/>
                  </a:cubicBezTo>
                  <a:cubicBezTo>
                    <a:pt x="-267" y="15204"/>
                    <a:pt x="4143" y="19614"/>
                    <a:pt x="9583" y="19614"/>
                  </a:cubicBezTo>
                  <a:lnTo>
                    <a:pt x="311783" y="19614"/>
                  </a:lnTo>
                  <a:cubicBezTo>
                    <a:pt x="317223" y="19614"/>
                    <a:pt x="321633" y="15204"/>
                    <a:pt x="321633" y="9764"/>
                  </a:cubicBezTo>
                  <a:cubicBezTo>
                    <a:pt x="321633" y="4324"/>
                    <a:pt x="317223" y="-85"/>
                    <a:pt x="311783" y="-85"/>
                  </a:cubicBezTo>
                  <a:close/>
                </a:path>
              </a:pathLst>
            </a:custGeom>
            <a:solidFill>
              <a:srgbClr val="E4E4E4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8585237" y="4077283"/>
              <a:ext cx="321920" cy="19719"/>
            </a:xfrm>
            <a:custGeom>
              <a:avLst/>
              <a:gdLst>
                <a:gd name="connsiteX0" fmla="*/ 311794 w 321920"/>
                <a:gd name="connsiteY0" fmla="*/ -85 h 19719"/>
                <a:gd name="connsiteX1" fmla="*/ 9593 w 321920"/>
                <a:gd name="connsiteY1" fmla="*/ -85 h 19719"/>
                <a:gd name="connsiteX2" fmla="*/ -267 w 321920"/>
                <a:gd name="connsiteY2" fmla="*/ 9774 h 19719"/>
                <a:gd name="connsiteX3" fmla="*/ 9593 w 321920"/>
                <a:gd name="connsiteY3" fmla="*/ 19634 h 19719"/>
                <a:gd name="connsiteX4" fmla="*/ 311794 w 321920"/>
                <a:gd name="connsiteY4" fmla="*/ 19634 h 19719"/>
                <a:gd name="connsiteX5" fmla="*/ 321653 w 321920"/>
                <a:gd name="connsiteY5" fmla="*/ 9774 h 19719"/>
                <a:gd name="connsiteX6" fmla="*/ 311794 w 321920"/>
                <a:gd name="connsiteY6" fmla="*/ -85 h 1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920" h="19719">
                  <a:moveTo>
                    <a:pt x="311794" y="-85"/>
                  </a:moveTo>
                  <a:lnTo>
                    <a:pt x="9593" y="-85"/>
                  </a:lnTo>
                  <a:cubicBezTo>
                    <a:pt x="4148" y="-85"/>
                    <a:pt x="-267" y="4329"/>
                    <a:pt x="-267" y="9774"/>
                  </a:cubicBezTo>
                  <a:cubicBezTo>
                    <a:pt x="-267" y="15220"/>
                    <a:pt x="4148" y="19634"/>
                    <a:pt x="9593" y="19634"/>
                  </a:cubicBezTo>
                  <a:lnTo>
                    <a:pt x="311794" y="19634"/>
                  </a:lnTo>
                  <a:cubicBezTo>
                    <a:pt x="317239" y="19634"/>
                    <a:pt x="321653" y="15220"/>
                    <a:pt x="321653" y="9774"/>
                  </a:cubicBezTo>
                  <a:cubicBezTo>
                    <a:pt x="321653" y="4329"/>
                    <a:pt x="317239" y="-85"/>
                    <a:pt x="311794" y="-85"/>
                  </a:cubicBezTo>
                  <a:close/>
                </a:path>
              </a:pathLst>
            </a:custGeom>
            <a:solidFill>
              <a:srgbClr val="E4E4E4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8585247" y="4038347"/>
              <a:ext cx="150697" cy="19699"/>
            </a:xfrm>
            <a:custGeom>
              <a:avLst/>
              <a:gdLst>
                <a:gd name="connsiteX0" fmla="*/ 140582 w 150697"/>
                <a:gd name="connsiteY0" fmla="*/ -85 h 19699"/>
                <a:gd name="connsiteX1" fmla="*/ 9583 w 150697"/>
                <a:gd name="connsiteY1" fmla="*/ -85 h 19699"/>
                <a:gd name="connsiteX2" fmla="*/ -267 w 150697"/>
                <a:gd name="connsiteY2" fmla="*/ 9764 h 19699"/>
                <a:gd name="connsiteX3" fmla="*/ 9583 w 150697"/>
                <a:gd name="connsiteY3" fmla="*/ 19614 h 19699"/>
                <a:gd name="connsiteX4" fmla="*/ 140582 w 150697"/>
                <a:gd name="connsiteY4" fmla="*/ 19614 h 19699"/>
                <a:gd name="connsiteX5" fmla="*/ 150431 w 150697"/>
                <a:gd name="connsiteY5" fmla="*/ 9764 h 19699"/>
                <a:gd name="connsiteX6" fmla="*/ 140582 w 150697"/>
                <a:gd name="connsiteY6" fmla="*/ -85 h 1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697" h="19699">
                  <a:moveTo>
                    <a:pt x="140582" y="-85"/>
                  </a:moveTo>
                  <a:lnTo>
                    <a:pt x="9583" y="-85"/>
                  </a:lnTo>
                  <a:cubicBezTo>
                    <a:pt x="4143" y="-85"/>
                    <a:pt x="-267" y="4324"/>
                    <a:pt x="-267" y="9764"/>
                  </a:cubicBezTo>
                  <a:cubicBezTo>
                    <a:pt x="-267" y="15204"/>
                    <a:pt x="4143" y="19614"/>
                    <a:pt x="9583" y="19614"/>
                  </a:cubicBezTo>
                  <a:lnTo>
                    <a:pt x="140582" y="19614"/>
                  </a:lnTo>
                  <a:cubicBezTo>
                    <a:pt x="146021" y="19614"/>
                    <a:pt x="150431" y="15204"/>
                    <a:pt x="150431" y="9764"/>
                  </a:cubicBezTo>
                  <a:cubicBezTo>
                    <a:pt x="150431" y="4324"/>
                    <a:pt x="146021" y="-85"/>
                    <a:pt x="140582" y="-85"/>
                  </a:cubicBezTo>
                  <a:close/>
                </a:path>
              </a:pathLst>
            </a:custGeom>
            <a:solidFill>
              <a:srgbClr val="E4E4E4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8585268" y="3956776"/>
              <a:ext cx="321919" cy="19719"/>
            </a:xfrm>
            <a:custGeom>
              <a:avLst/>
              <a:gdLst>
                <a:gd name="connsiteX0" fmla="*/ 311763 w 321919"/>
                <a:gd name="connsiteY0" fmla="*/ -85 h 19719"/>
                <a:gd name="connsiteX1" fmla="*/ 9562 w 321919"/>
                <a:gd name="connsiteY1" fmla="*/ -85 h 19719"/>
                <a:gd name="connsiteX2" fmla="*/ -267 w 321919"/>
                <a:gd name="connsiteY2" fmla="*/ 9805 h 19719"/>
                <a:gd name="connsiteX3" fmla="*/ 9562 w 321919"/>
                <a:gd name="connsiteY3" fmla="*/ 19634 h 19719"/>
                <a:gd name="connsiteX4" fmla="*/ 311763 w 321919"/>
                <a:gd name="connsiteY4" fmla="*/ 19634 h 19719"/>
                <a:gd name="connsiteX5" fmla="*/ 321653 w 321919"/>
                <a:gd name="connsiteY5" fmla="*/ 9805 h 19719"/>
                <a:gd name="connsiteX6" fmla="*/ 311824 w 321919"/>
                <a:gd name="connsiteY6" fmla="*/ -85 h 19719"/>
                <a:gd name="connsiteX7" fmla="*/ 311763 w 321919"/>
                <a:gd name="connsiteY7" fmla="*/ -85 h 1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919" h="19719">
                  <a:moveTo>
                    <a:pt x="311763" y="-85"/>
                  </a:moveTo>
                  <a:lnTo>
                    <a:pt x="9562" y="-85"/>
                  </a:lnTo>
                  <a:cubicBezTo>
                    <a:pt x="4117" y="-68"/>
                    <a:pt x="-284" y="4359"/>
                    <a:pt x="-267" y="9805"/>
                  </a:cubicBezTo>
                  <a:cubicBezTo>
                    <a:pt x="-250" y="15226"/>
                    <a:pt x="4141" y="19617"/>
                    <a:pt x="9562" y="19634"/>
                  </a:cubicBezTo>
                  <a:lnTo>
                    <a:pt x="311763" y="19634"/>
                  </a:lnTo>
                  <a:cubicBezTo>
                    <a:pt x="317208" y="19651"/>
                    <a:pt x="321636" y="15250"/>
                    <a:pt x="321653" y="9805"/>
                  </a:cubicBezTo>
                  <a:cubicBezTo>
                    <a:pt x="321670" y="4359"/>
                    <a:pt x="317269" y="-68"/>
                    <a:pt x="311824" y="-85"/>
                  </a:cubicBezTo>
                  <a:cubicBezTo>
                    <a:pt x="311804" y="-85"/>
                    <a:pt x="311783" y="-85"/>
                    <a:pt x="311763" y="-85"/>
                  </a:cubicBezTo>
                  <a:close/>
                </a:path>
              </a:pathLst>
            </a:custGeom>
            <a:solidFill>
              <a:srgbClr val="E4E4E4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8585247" y="3917840"/>
              <a:ext cx="321899" cy="19699"/>
            </a:xfrm>
            <a:custGeom>
              <a:avLst/>
              <a:gdLst>
                <a:gd name="connsiteX0" fmla="*/ 311783 w 321899"/>
                <a:gd name="connsiteY0" fmla="*/ -85 h 19699"/>
                <a:gd name="connsiteX1" fmla="*/ 9583 w 321899"/>
                <a:gd name="connsiteY1" fmla="*/ -85 h 19699"/>
                <a:gd name="connsiteX2" fmla="*/ -267 w 321899"/>
                <a:gd name="connsiteY2" fmla="*/ 9764 h 19699"/>
                <a:gd name="connsiteX3" fmla="*/ 9583 w 321899"/>
                <a:gd name="connsiteY3" fmla="*/ 19614 h 19699"/>
                <a:gd name="connsiteX4" fmla="*/ 311783 w 321899"/>
                <a:gd name="connsiteY4" fmla="*/ 19614 h 19699"/>
                <a:gd name="connsiteX5" fmla="*/ 321633 w 321899"/>
                <a:gd name="connsiteY5" fmla="*/ 9764 h 19699"/>
                <a:gd name="connsiteX6" fmla="*/ 311783 w 321899"/>
                <a:gd name="connsiteY6" fmla="*/ -85 h 1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899" h="19699">
                  <a:moveTo>
                    <a:pt x="311783" y="-85"/>
                  </a:moveTo>
                  <a:lnTo>
                    <a:pt x="9583" y="-85"/>
                  </a:lnTo>
                  <a:cubicBezTo>
                    <a:pt x="4143" y="-85"/>
                    <a:pt x="-267" y="4324"/>
                    <a:pt x="-267" y="9764"/>
                  </a:cubicBezTo>
                  <a:cubicBezTo>
                    <a:pt x="-267" y="15204"/>
                    <a:pt x="4143" y="19614"/>
                    <a:pt x="9583" y="19614"/>
                  </a:cubicBezTo>
                  <a:lnTo>
                    <a:pt x="311783" y="19614"/>
                  </a:lnTo>
                  <a:cubicBezTo>
                    <a:pt x="317223" y="19614"/>
                    <a:pt x="321633" y="15204"/>
                    <a:pt x="321633" y="9764"/>
                  </a:cubicBezTo>
                  <a:cubicBezTo>
                    <a:pt x="321633" y="4324"/>
                    <a:pt x="317223" y="-85"/>
                    <a:pt x="311783" y="-85"/>
                  </a:cubicBezTo>
                  <a:close/>
                </a:path>
              </a:pathLst>
            </a:custGeom>
            <a:solidFill>
              <a:srgbClr val="E4E4E4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8585237" y="3878884"/>
              <a:ext cx="150718" cy="19719"/>
            </a:xfrm>
            <a:custGeom>
              <a:avLst/>
              <a:gdLst>
                <a:gd name="connsiteX0" fmla="*/ 140592 w 150718"/>
                <a:gd name="connsiteY0" fmla="*/ -85 h 19719"/>
                <a:gd name="connsiteX1" fmla="*/ 9593 w 150718"/>
                <a:gd name="connsiteY1" fmla="*/ -85 h 19719"/>
                <a:gd name="connsiteX2" fmla="*/ -267 w 150718"/>
                <a:gd name="connsiteY2" fmla="*/ 9774 h 19719"/>
                <a:gd name="connsiteX3" fmla="*/ 9593 w 150718"/>
                <a:gd name="connsiteY3" fmla="*/ 19634 h 19719"/>
                <a:gd name="connsiteX4" fmla="*/ 140592 w 150718"/>
                <a:gd name="connsiteY4" fmla="*/ 19634 h 19719"/>
                <a:gd name="connsiteX5" fmla="*/ 150452 w 150718"/>
                <a:gd name="connsiteY5" fmla="*/ 9774 h 19719"/>
                <a:gd name="connsiteX6" fmla="*/ 140592 w 150718"/>
                <a:gd name="connsiteY6" fmla="*/ -85 h 1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718" h="19719">
                  <a:moveTo>
                    <a:pt x="140592" y="-85"/>
                  </a:moveTo>
                  <a:lnTo>
                    <a:pt x="9593" y="-85"/>
                  </a:lnTo>
                  <a:cubicBezTo>
                    <a:pt x="4148" y="-85"/>
                    <a:pt x="-267" y="4329"/>
                    <a:pt x="-267" y="9774"/>
                  </a:cubicBezTo>
                  <a:cubicBezTo>
                    <a:pt x="-267" y="15219"/>
                    <a:pt x="4148" y="19634"/>
                    <a:pt x="9593" y="19634"/>
                  </a:cubicBezTo>
                  <a:lnTo>
                    <a:pt x="140592" y="19634"/>
                  </a:lnTo>
                  <a:cubicBezTo>
                    <a:pt x="146037" y="19634"/>
                    <a:pt x="150452" y="15219"/>
                    <a:pt x="150452" y="9774"/>
                  </a:cubicBezTo>
                  <a:cubicBezTo>
                    <a:pt x="150452" y="4329"/>
                    <a:pt x="146037" y="-85"/>
                    <a:pt x="140592" y="-85"/>
                  </a:cubicBezTo>
                  <a:close/>
                </a:path>
              </a:pathLst>
            </a:custGeom>
            <a:solidFill>
              <a:srgbClr val="E4E4E4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8585268" y="3797314"/>
              <a:ext cx="321919" cy="19719"/>
            </a:xfrm>
            <a:custGeom>
              <a:avLst/>
              <a:gdLst>
                <a:gd name="connsiteX0" fmla="*/ 311763 w 321919"/>
                <a:gd name="connsiteY0" fmla="*/ -85 h 19719"/>
                <a:gd name="connsiteX1" fmla="*/ 9562 w 321919"/>
                <a:gd name="connsiteY1" fmla="*/ -85 h 19719"/>
                <a:gd name="connsiteX2" fmla="*/ -267 w 321919"/>
                <a:gd name="connsiteY2" fmla="*/ 9805 h 19719"/>
                <a:gd name="connsiteX3" fmla="*/ 9562 w 321919"/>
                <a:gd name="connsiteY3" fmla="*/ 19634 h 19719"/>
                <a:gd name="connsiteX4" fmla="*/ 311763 w 321919"/>
                <a:gd name="connsiteY4" fmla="*/ 19634 h 19719"/>
                <a:gd name="connsiteX5" fmla="*/ 321653 w 321919"/>
                <a:gd name="connsiteY5" fmla="*/ 9805 h 19719"/>
                <a:gd name="connsiteX6" fmla="*/ 311824 w 321919"/>
                <a:gd name="connsiteY6" fmla="*/ -85 h 19719"/>
                <a:gd name="connsiteX7" fmla="*/ 311763 w 321919"/>
                <a:gd name="connsiteY7" fmla="*/ -85 h 1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919" h="19719">
                  <a:moveTo>
                    <a:pt x="311763" y="-85"/>
                  </a:moveTo>
                  <a:lnTo>
                    <a:pt x="9562" y="-85"/>
                  </a:lnTo>
                  <a:cubicBezTo>
                    <a:pt x="4117" y="-68"/>
                    <a:pt x="-284" y="4359"/>
                    <a:pt x="-267" y="9805"/>
                  </a:cubicBezTo>
                  <a:cubicBezTo>
                    <a:pt x="-250" y="15226"/>
                    <a:pt x="4141" y="19617"/>
                    <a:pt x="9562" y="19634"/>
                  </a:cubicBezTo>
                  <a:lnTo>
                    <a:pt x="311763" y="19634"/>
                  </a:lnTo>
                  <a:cubicBezTo>
                    <a:pt x="317208" y="19651"/>
                    <a:pt x="321636" y="15250"/>
                    <a:pt x="321653" y="9805"/>
                  </a:cubicBezTo>
                  <a:cubicBezTo>
                    <a:pt x="321670" y="4359"/>
                    <a:pt x="317269" y="-68"/>
                    <a:pt x="311824" y="-85"/>
                  </a:cubicBezTo>
                  <a:cubicBezTo>
                    <a:pt x="311804" y="-85"/>
                    <a:pt x="311783" y="-85"/>
                    <a:pt x="311763" y="-85"/>
                  </a:cubicBezTo>
                  <a:close/>
                </a:path>
              </a:pathLst>
            </a:custGeom>
            <a:solidFill>
              <a:srgbClr val="E4E4E4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8585268" y="3758378"/>
              <a:ext cx="321919" cy="19719"/>
            </a:xfrm>
            <a:custGeom>
              <a:avLst/>
              <a:gdLst>
                <a:gd name="connsiteX0" fmla="*/ 311763 w 321919"/>
                <a:gd name="connsiteY0" fmla="*/ -85 h 19719"/>
                <a:gd name="connsiteX1" fmla="*/ 9562 w 321919"/>
                <a:gd name="connsiteY1" fmla="*/ -85 h 19719"/>
                <a:gd name="connsiteX2" fmla="*/ -267 w 321919"/>
                <a:gd name="connsiteY2" fmla="*/ 9805 h 19719"/>
                <a:gd name="connsiteX3" fmla="*/ 9562 w 321919"/>
                <a:gd name="connsiteY3" fmla="*/ 19634 h 19719"/>
                <a:gd name="connsiteX4" fmla="*/ 311763 w 321919"/>
                <a:gd name="connsiteY4" fmla="*/ 19634 h 19719"/>
                <a:gd name="connsiteX5" fmla="*/ 321653 w 321919"/>
                <a:gd name="connsiteY5" fmla="*/ 9805 h 19719"/>
                <a:gd name="connsiteX6" fmla="*/ 311824 w 321919"/>
                <a:gd name="connsiteY6" fmla="*/ -85 h 19719"/>
                <a:gd name="connsiteX7" fmla="*/ 311763 w 321919"/>
                <a:gd name="connsiteY7" fmla="*/ -85 h 1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919" h="19719">
                  <a:moveTo>
                    <a:pt x="311763" y="-85"/>
                  </a:moveTo>
                  <a:lnTo>
                    <a:pt x="9562" y="-85"/>
                  </a:lnTo>
                  <a:cubicBezTo>
                    <a:pt x="4117" y="-68"/>
                    <a:pt x="-284" y="4359"/>
                    <a:pt x="-267" y="9805"/>
                  </a:cubicBezTo>
                  <a:cubicBezTo>
                    <a:pt x="-250" y="15226"/>
                    <a:pt x="4141" y="19617"/>
                    <a:pt x="9562" y="19634"/>
                  </a:cubicBezTo>
                  <a:lnTo>
                    <a:pt x="311763" y="19634"/>
                  </a:lnTo>
                  <a:cubicBezTo>
                    <a:pt x="317208" y="19651"/>
                    <a:pt x="321636" y="15250"/>
                    <a:pt x="321653" y="9805"/>
                  </a:cubicBezTo>
                  <a:cubicBezTo>
                    <a:pt x="321670" y="4359"/>
                    <a:pt x="317269" y="-68"/>
                    <a:pt x="311824" y="-85"/>
                  </a:cubicBezTo>
                  <a:cubicBezTo>
                    <a:pt x="311804" y="-85"/>
                    <a:pt x="311783" y="-85"/>
                    <a:pt x="311763" y="-85"/>
                  </a:cubicBezTo>
                  <a:close/>
                </a:path>
              </a:pathLst>
            </a:custGeom>
            <a:solidFill>
              <a:srgbClr val="E4E4E4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8585237" y="3719422"/>
              <a:ext cx="150718" cy="19719"/>
            </a:xfrm>
            <a:custGeom>
              <a:avLst/>
              <a:gdLst>
                <a:gd name="connsiteX0" fmla="*/ 140592 w 150718"/>
                <a:gd name="connsiteY0" fmla="*/ -85 h 19719"/>
                <a:gd name="connsiteX1" fmla="*/ 9593 w 150718"/>
                <a:gd name="connsiteY1" fmla="*/ -85 h 19719"/>
                <a:gd name="connsiteX2" fmla="*/ -267 w 150718"/>
                <a:gd name="connsiteY2" fmla="*/ 9774 h 19719"/>
                <a:gd name="connsiteX3" fmla="*/ 9593 w 150718"/>
                <a:gd name="connsiteY3" fmla="*/ 19634 h 19719"/>
                <a:gd name="connsiteX4" fmla="*/ 140592 w 150718"/>
                <a:gd name="connsiteY4" fmla="*/ 19634 h 19719"/>
                <a:gd name="connsiteX5" fmla="*/ 150452 w 150718"/>
                <a:gd name="connsiteY5" fmla="*/ 9774 h 19719"/>
                <a:gd name="connsiteX6" fmla="*/ 140592 w 150718"/>
                <a:gd name="connsiteY6" fmla="*/ -85 h 1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718" h="19719">
                  <a:moveTo>
                    <a:pt x="140592" y="-85"/>
                  </a:moveTo>
                  <a:lnTo>
                    <a:pt x="9593" y="-85"/>
                  </a:lnTo>
                  <a:cubicBezTo>
                    <a:pt x="4148" y="-85"/>
                    <a:pt x="-267" y="4329"/>
                    <a:pt x="-267" y="9774"/>
                  </a:cubicBezTo>
                  <a:cubicBezTo>
                    <a:pt x="-267" y="15219"/>
                    <a:pt x="4148" y="19634"/>
                    <a:pt x="9593" y="19634"/>
                  </a:cubicBezTo>
                  <a:lnTo>
                    <a:pt x="140592" y="19634"/>
                  </a:lnTo>
                  <a:cubicBezTo>
                    <a:pt x="146037" y="19634"/>
                    <a:pt x="150452" y="15219"/>
                    <a:pt x="150452" y="9774"/>
                  </a:cubicBezTo>
                  <a:cubicBezTo>
                    <a:pt x="150452" y="4329"/>
                    <a:pt x="146037" y="-85"/>
                    <a:pt x="140592" y="-85"/>
                  </a:cubicBezTo>
                  <a:close/>
                </a:path>
              </a:pathLst>
            </a:custGeom>
            <a:solidFill>
              <a:srgbClr val="E4E4E4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179966" y="1290059"/>
              <a:ext cx="583212" cy="583212"/>
            </a:xfrm>
            <a:custGeom>
              <a:avLst/>
              <a:gdLst>
                <a:gd name="connsiteX0" fmla="*/ 583212 w 583212"/>
                <a:gd name="connsiteY0" fmla="*/ 291606 h 583212"/>
                <a:gd name="connsiteX1" fmla="*/ 291606 w 583212"/>
                <a:gd name="connsiteY1" fmla="*/ 583212 h 583212"/>
                <a:gd name="connsiteX2" fmla="*/ 0 w 583212"/>
                <a:gd name="connsiteY2" fmla="*/ 291606 h 583212"/>
                <a:gd name="connsiteX3" fmla="*/ 291606 w 583212"/>
                <a:gd name="connsiteY3" fmla="*/ 0 h 583212"/>
                <a:gd name="connsiteX4" fmla="*/ 583212 w 583212"/>
                <a:gd name="connsiteY4" fmla="*/ 291606 h 58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3212" h="583212">
                  <a:moveTo>
                    <a:pt x="583212" y="291606"/>
                  </a:moveTo>
                  <a:cubicBezTo>
                    <a:pt x="583212" y="452656"/>
                    <a:pt x="452656" y="583212"/>
                    <a:pt x="291606" y="583212"/>
                  </a:cubicBezTo>
                  <a:cubicBezTo>
                    <a:pt x="130557" y="583212"/>
                    <a:pt x="0" y="452656"/>
                    <a:pt x="0" y="291606"/>
                  </a:cubicBezTo>
                  <a:cubicBezTo>
                    <a:pt x="0" y="130556"/>
                    <a:pt x="130557" y="0"/>
                    <a:pt x="291606" y="0"/>
                  </a:cubicBezTo>
                  <a:cubicBezTo>
                    <a:pt x="452656" y="0"/>
                    <a:pt x="583212" y="130556"/>
                    <a:pt x="583212" y="291606"/>
                  </a:cubicBezTo>
                  <a:close/>
                </a:path>
              </a:pathLst>
            </a:custGeom>
            <a:solidFill>
              <a:srgbClr val="FFB6B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5160191" y="1176168"/>
              <a:ext cx="675506" cy="603609"/>
            </a:xfrm>
            <a:custGeom>
              <a:avLst/>
              <a:gdLst>
                <a:gd name="connsiteX0" fmla="*/ 643985 w 675506"/>
                <a:gd name="connsiteY0" fmla="*/ 238445 h 603609"/>
                <a:gd name="connsiteX1" fmla="*/ 499947 w 675506"/>
                <a:gd name="connsiteY1" fmla="*/ 168250 h 603609"/>
                <a:gd name="connsiteX2" fmla="*/ 276923 w 675506"/>
                <a:gd name="connsiteY2" fmla="*/ 2000 h 603609"/>
                <a:gd name="connsiteX3" fmla="*/ 170374 w 675506"/>
                <a:gd name="connsiteY3" fmla="*/ 53522 h 603609"/>
                <a:gd name="connsiteX4" fmla="*/ 110559 w 675506"/>
                <a:gd name="connsiteY4" fmla="*/ 47536 h 603609"/>
                <a:gd name="connsiteX5" fmla="*/ 61965 w 675506"/>
                <a:gd name="connsiteY5" fmla="*/ 86543 h 603609"/>
                <a:gd name="connsiteX6" fmla="*/ 22358 w 675506"/>
                <a:gd name="connsiteY6" fmla="*/ 374495 h 603609"/>
                <a:gd name="connsiteX7" fmla="*/ 65489 w 675506"/>
                <a:gd name="connsiteY7" fmla="*/ 320815 h 603609"/>
                <a:gd name="connsiteX8" fmla="*/ 142381 w 675506"/>
                <a:gd name="connsiteY8" fmla="*/ 316892 h 603609"/>
                <a:gd name="connsiteX9" fmla="*/ 237017 w 675506"/>
                <a:gd name="connsiteY9" fmla="*/ 289062 h 603609"/>
                <a:gd name="connsiteX10" fmla="*/ 318882 w 675506"/>
                <a:gd name="connsiteY10" fmla="*/ 299582 h 603609"/>
                <a:gd name="connsiteX11" fmla="*/ 400716 w 675506"/>
                <a:gd name="connsiteY11" fmla="*/ 310572 h 603609"/>
                <a:gd name="connsiteX12" fmla="*/ 463174 w 675506"/>
                <a:gd name="connsiteY12" fmla="*/ 484954 h 603609"/>
                <a:gd name="connsiteX13" fmla="*/ 479546 w 675506"/>
                <a:gd name="connsiteY13" fmla="*/ 519682 h 603609"/>
                <a:gd name="connsiteX14" fmla="*/ 521930 w 675506"/>
                <a:gd name="connsiteY14" fmla="*/ 493910 h 603609"/>
                <a:gd name="connsiteX15" fmla="*/ 558094 w 675506"/>
                <a:gd name="connsiteY15" fmla="*/ 513142 h 603609"/>
                <a:gd name="connsiteX16" fmla="*/ 548916 w 675506"/>
                <a:gd name="connsiteY16" fmla="*/ 556188 h 603609"/>
                <a:gd name="connsiteX17" fmla="*/ 514477 w 675506"/>
                <a:gd name="connsiteY17" fmla="*/ 586063 h 603609"/>
                <a:gd name="connsiteX18" fmla="*/ 521041 w 675506"/>
                <a:gd name="connsiteY18" fmla="*/ 591522 h 603609"/>
                <a:gd name="connsiteX19" fmla="*/ 570344 w 675506"/>
                <a:gd name="connsiteY19" fmla="*/ 597647 h 603609"/>
                <a:gd name="connsiteX20" fmla="*/ 605742 w 675506"/>
                <a:gd name="connsiteY20" fmla="*/ 557341 h 603609"/>
                <a:gd name="connsiteX21" fmla="*/ 670670 w 675506"/>
                <a:gd name="connsiteY21" fmla="*/ 401758 h 603609"/>
                <a:gd name="connsiteX22" fmla="*/ 643985 w 675506"/>
                <a:gd name="connsiteY22" fmla="*/ 238445 h 603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75506" h="603609">
                  <a:moveTo>
                    <a:pt x="643985" y="238445"/>
                  </a:moveTo>
                  <a:cubicBezTo>
                    <a:pt x="613311" y="190990"/>
                    <a:pt x="555750" y="159363"/>
                    <a:pt x="499947" y="168250"/>
                  </a:cubicBezTo>
                  <a:cubicBezTo>
                    <a:pt x="484270" y="60755"/>
                    <a:pt x="384418" y="-13678"/>
                    <a:pt x="276923" y="2000"/>
                  </a:cubicBezTo>
                  <a:cubicBezTo>
                    <a:pt x="236959" y="7828"/>
                    <a:pt x="199759" y="25817"/>
                    <a:pt x="170374" y="53522"/>
                  </a:cubicBezTo>
                  <a:cubicBezTo>
                    <a:pt x="152859" y="41191"/>
                    <a:pt x="130170" y="38920"/>
                    <a:pt x="110559" y="47536"/>
                  </a:cubicBezTo>
                  <a:cubicBezTo>
                    <a:pt x="91353" y="56269"/>
                    <a:pt x="74645" y="69680"/>
                    <a:pt x="61965" y="86543"/>
                  </a:cubicBezTo>
                  <a:cubicBezTo>
                    <a:pt x="-3276" y="167901"/>
                    <a:pt x="-18494" y="278544"/>
                    <a:pt x="22358" y="374495"/>
                  </a:cubicBezTo>
                  <a:cubicBezTo>
                    <a:pt x="15538" y="349702"/>
                    <a:pt x="40384" y="326378"/>
                    <a:pt x="65489" y="320815"/>
                  </a:cubicBezTo>
                  <a:cubicBezTo>
                    <a:pt x="90591" y="315252"/>
                    <a:pt x="116923" y="320515"/>
                    <a:pt x="142381" y="316892"/>
                  </a:cubicBezTo>
                  <a:cubicBezTo>
                    <a:pt x="175008" y="312250"/>
                    <a:pt x="204338" y="293322"/>
                    <a:pt x="237017" y="289062"/>
                  </a:cubicBezTo>
                  <a:cubicBezTo>
                    <a:pt x="264481" y="285482"/>
                    <a:pt x="292100" y="292524"/>
                    <a:pt x="318882" y="299582"/>
                  </a:cubicBezTo>
                  <a:cubicBezTo>
                    <a:pt x="345665" y="306640"/>
                    <a:pt x="373213" y="313837"/>
                    <a:pt x="400716" y="310572"/>
                  </a:cubicBezTo>
                  <a:cubicBezTo>
                    <a:pt x="428221" y="307306"/>
                    <a:pt x="463650" y="411539"/>
                    <a:pt x="463174" y="484954"/>
                  </a:cubicBezTo>
                  <a:cubicBezTo>
                    <a:pt x="463084" y="498867"/>
                    <a:pt x="465949" y="516730"/>
                    <a:pt x="479546" y="519682"/>
                  </a:cubicBezTo>
                  <a:cubicBezTo>
                    <a:pt x="496290" y="523318"/>
                    <a:pt x="505993" y="500208"/>
                    <a:pt x="521930" y="493910"/>
                  </a:cubicBezTo>
                  <a:cubicBezTo>
                    <a:pt x="537197" y="489535"/>
                    <a:pt x="553186" y="498038"/>
                    <a:pt x="558094" y="513142"/>
                  </a:cubicBezTo>
                  <a:cubicBezTo>
                    <a:pt x="562169" y="528131"/>
                    <a:pt x="558751" y="544165"/>
                    <a:pt x="548916" y="556188"/>
                  </a:cubicBezTo>
                  <a:cubicBezTo>
                    <a:pt x="539120" y="567936"/>
                    <a:pt x="527491" y="578024"/>
                    <a:pt x="514477" y="586063"/>
                  </a:cubicBezTo>
                  <a:lnTo>
                    <a:pt x="521041" y="591522"/>
                  </a:lnTo>
                  <a:cubicBezTo>
                    <a:pt x="531959" y="605946"/>
                    <a:pt x="554607" y="606571"/>
                    <a:pt x="570344" y="597647"/>
                  </a:cubicBezTo>
                  <a:cubicBezTo>
                    <a:pt x="585392" y="587455"/>
                    <a:pt x="597579" y="573579"/>
                    <a:pt x="605742" y="557341"/>
                  </a:cubicBezTo>
                  <a:cubicBezTo>
                    <a:pt x="634857" y="508916"/>
                    <a:pt x="660396" y="457320"/>
                    <a:pt x="670670" y="401758"/>
                  </a:cubicBezTo>
                  <a:cubicBezTo>
                    <a:pt x="680945" y="346196"/>
                    <a:pt x="674657" y="285900"/>
                    <a:pt x="643985" y="238445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581235" y="6080722"/>
              <a:ext cx="232438" cy="607474"/>
            </a:xfrm>
            <a:custGeom>
              <a:avLst/>
              <a:gdLst>
                <a:gd name="connsiteX0" fmla="*/ 232400 w 232438"/>
                <a:gd name="connsiteY0" fmla="*/ 607474 h 607474"/>
                <a:gd name="connsiteX1" fmla="*/ 74920 w 232438"/>
                <a:gd name="connsiteY1" fmla="*/ 607455 h 607474"/>
                <a:gd name="connsiteX2" fmla="*/ 0 w 232438"/>
                <a:gd name="connsiteY2" fmla="*/ 0 h 607474"/>
                <a:gd name="connsiteX3" fmla="*/ 232438 w 232438"/>
                <a:gd name="connsiteY3" fmla="*/ 10 h 607474"/>
                <a:gd name="connsiteX4" fmla="*/ 232400 w 232438"/>
                <a:gd name="connsiteY4" fmla="*/ 607474 h 60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38" h="607474">
                  <a:moveTo>
                    <a:pt x="232400" y="607474"/>
                  </a:moveTo>
                  <a:lnTo>
                    <a:pt x="74920" y="607455"/>
                  </a:lnTo>
                  <a:lnTo>
                    <a:pt x="0" y="0"/>
                  </a:lnTo>
                  <a:lnTo>
                    <a:pt x="232438" y="10"/>
                  </a:lnTo>
                  <a:lnTo>
                    <a:pt x="232400" y="607474"/>
                  </a:lnTo>
                  <a:close/>
                </a:path>
              </a:pathLst>
            </a:custGeom>
            <a:solidFill>
              <a:srgbClr val="FFB6B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334890" y="6590728"/>
              <a:ext cx="484304" cy="261753"/>
            </a:xfrm>
            <a:custGeom>
              <a:avLst/>
              <a:gdLst>
                <a:gd name="connsiteX0" fmla="*/ 484029 w 484304"/>
                <a:gd name="connsiteY0" fmla="*/ 261668 h 261753"/>
                <a:gd name="connsiteX1" fmla="*/ -267 w 484304"/>
                <a:gd name="connsiteY1" fmla="*/ 261650 h 261753"/>
                <a:gd name="connsiteX2" fmla="*/ -267 w 484304"/>
                <a:gd name="connsiteY2" fmla="*/ 255526 h 261753"/>
                <a:gd name="connsiteX3" fmla="*/ 188235 w 484304"/>
                <a:gd name="connsiteY3" fmla="*/ 67027 h 261753"/>
                <a:gd name="connsiteX4" fmla="*/ 188247 w 484304"/>
                <a:gd name="connsiteY4" fmla="*/ 67027 h 261753"/>
                <a:gd name="connsiteX5" fmla="*/ 276709 w 484304"/>
                <a:gd name="connsiteY5" fmla="*/ -85 h 261753"/>
                <a:gd name="connsiteX6" fmla="*/ 441762 w 484304"/>
                <a:gd name="connsiteY6" fmla="*/ 67037 h 261753"/>
                <a:gd name="connsiteX7" fmla="*/ 484037 w 484304"/>
                <a:gd name="connsiteY7" fmla="*/ 67038 h 261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4304" h="261753">
                  <a:moveTo>
                    <a:pt x="484029" y="261668"/>
                  </a:moveTo>
                  <a:lnTo>
                    <a:pt x="-267" y="261650"/>
                  </a:lnTo>
                  <a:lnTo>
                    <a:pt x="-267" y="255526"/>
                  </a:lnTo>
                  <a:cubicBezTo>
                    <a:pt x="-260" y="151422"/>
                    <a:pt x="84132" y="67033"/>
                    <a:pt x="188235" y="67027"/>
                  </a:cubicBezTo>
                  <a:lnTo>
                    <a:pt x="188247" y="67027"/>
                  </a:lnTo>
                  <a:lnTo>
                    <a:pt x="276709" y="-85"/>
                  </a:lnTo>
                  <a:lnTo>
                    <a:pt x="441762" y="67037"/>
                  </a:lnTo>
                  <a:lnTo>
                    <a:pt x="484037" y="67038"/>
                  </a:ln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5538572" y="5933562"/>
              <a:ext cx="559054" cy="574209"/>
            </a:xfrm>
            <a:custGeom>
              <a:avLst/>
              <a:gdLst>
                <a:gd name="connsiteX0" fmla="*/ 559054 w 559054"/>
                <a:gd name="connsiteY0" fmla="*/ 476561 h 574209"/>
                <a:gd name="connsiteX1" fmla="*/ 435507 w 559054"/>
                <a:gd name="connsiteY1" fmla="*/ 574210 h 574209"/>
                <a:gd name="connsiteX2" fmla="*/ 0 w 559054"/>
                <a:gd name="connsiteY2" fmla="*/ 144150 h 574209"/>
                <a:gd name="connsiteX3" fmla="*/ 182353 w 559054"/>
                <a:gd name="connsiteY3" fmla="*/ 0 h 574209"/>
                <a:gd name="connsiteX4" fmla="*/ 559054 w 559054"/>
                <a:gd name="connsiteY4" fmla="*/ 476561 h 574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054" h="574209">
                  <a:moveTo>
                    <a:pt x="559054" y="476561"/>
                  </a:moveTo>
                  <a:lnTo>
                    <a:pt x="435507" y="574210"/>
                  </a:lnTo>
                  <a:lnTo>
                    <a:pt x="0" y="144150"/>
                  </a:lnTo>
                  <a:lnTo>
                    <a:pt x="182353" y="0"/>
                  </a:lnTo>
                  <a:lnTo>
                    <a:pt x="559054" y="476561"/>
                  </a:lnTo>
                  <a:close/>
                </a:path>
              </a:pathLst>
            </a:custGeom>
            <a:solidFill>
              <a:srgbClr val="FFB6B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779516" y="6382871"/>
              <a:ext cx="424353" cy="453017"/>
            </a:xfrm>
            <a:custGeom>
              <a:avLst/>
              <a:gdLst>
                <a:gd name="connsiteX0" fmla="*/ 424086 w 424353"/>
                <a:gd name="connsiteY0" fmla="*/ 152600 h 453017"/>
                <a:gd name="connsiteX1" fmla="*/ 44162 w 424353"/>
                <a:gd name="connsiteY1" fmla="*/ 452933 h 453017"/>
                <a:gd name="connsiteX2" fmla="*/ 40364 w 424353"/>
                <a:gd name="connsiteY2" fmla="*/ 448128 h 453017"/>
                <a:gd name="connsiteX3" fmla="*/ 71335 w 424353"/>
                <a:gd name="connsiteY3" fmla="*/ 183354 h 453017"/>
                <a:gd name="connsiteX4" fmla="*/ 71344 w 424353"/>
                <a:gd name="connsiteY4" fmla="*/ 183347 h 453017"/>
                <a:gd name="connsiteX5" fmla="*/ 99119 w 424353"/>
                <a:gd name="connsiteY5" fmla="*/ 75838 h 453017"/>
                <a:gd name="connsiteX6" fmla="*/ 270224 w 424353"/>
                <a:gd name="connsiteY6" fmla="*/ 26132 h 453017"/>
                <a:gd name="connsiteX7" fmla="*/ 303389 w 424353"/>
                <a:gd name="connsiteY7" fmla="*/ -85 h 45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353" h="453017">
                  <a:moveTo>
                    <a:pt x="424086" y="152600"/>
                  </a:moveTo>
                  <a:lnTo>
                    <a:pt x="44162" y="452933"/>
                  </a:lnTo>
                  <a:lnTo>
                    <a:pt x="40364" y="448128"/>
                  </a:lnTo>
                  <a:cubicBezTo>
                    <a:pt x="-24192" y="366458"/>
                    <a:pt x="-10327" y="247920"/>
                    <a:pt x="71335" y="183354"/>
                  </a:cubicBezTo>
                  <a:lnTo>
                    <a:pt x="71344" y="183347"/>
                  </a:lnTo>
                  <a:lnTo>
                    <a:pt x="99119" y="75838"/>
                  </a:lnTo>
                  <a:lnTo>
                    <a:pt x="270224" y="26132"/>
                  </a:lnTo>
                  <a:lnTo>
                    <a:pt x="303389" y="-85"/>
                  </a:ln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4989650" y="3708202"/>
              <a:ext cx="1075558" cy="2569426"/>
            </a:xfrm>
            <a:custGeom>
              <a:avLst/>
              <a:gdLst>
                <a:gd name="connsiteX0" fmla="*/ 9614 w 1075558"/>
                <a:gd name="connsiteY0" fmla="*/ 132597 h 2569426"/>
                <a:gd name="connsiteX1" fmla="*/ 0 w 1075558"/>
                <a:gd name="connsiteY1" fmla="*/ 309861 h 2569426"/>
                <a:gd name="connsiteX2" fmla="*/ 46764 w 1075558"/>
                <a:gd name="connsiteY2" fmla="*/ 366353 h 2569426"/>
                <a:gd name="connsiteX3" fmla="*/ 41402 w 1075558"/>
                <a:gd name="connsiteY3" fmla="*/ 543654 h 2569426"/>
                <a:gd name="connsiteX4" fmla="*/ 86774 w 1075558"/>
                <a:gd name="connsiteY4" fmla="*/ 659704 h 2569426"/>
                <a:gd name="connsiteX5" fmla="*/ 118684 w 1075558"/>
                <a:gd name="connsiteY5" fmla="*/ 1028907 h 2569426"/>
                <a:gd name="connsiteX6" fmla="*/ 565592 w 1075558"/>
                <a:gd name="connsiteY6" fmla="*/ 2569427 h 2569426"/>
                <a:gd name="connsiteX7" fmla="*/ 968314 w 1075558"/>
                <a:gd name="connsiteY7" fmla="*/ 2440253 h 2569426"/>
                <a:gd name="connsiteX8" fmla="*/ 528546 w 1075558"/>
                <a:gd name="connsiteY8" fmla="*/ 1004213 h 2569426"/>
                <a:gd name="connsiteX9" fmla="*/ 1057656 w 1075558"/>
                <a:gd name="connsiteY9" fmla="*/ 990995 h 2569426"/>
                <a:gd name="connsiteX10" fmla="*/ 1075558 w 1075558"/>
                <a:gd name="connsiteY10" fmla="*/ 181262 h 2569426"/>
                <a:gd name="connsiteX11" fmla="*/ 981795 w 1075558"/>
                <a:gd name="connsiteY11" fmla="*/ 0 h 2569426"/>
                <a:gd name="connsiteX12" fmla="*/ 9614 w 1075558"/>
                <a:gd name="connsiteY12" fmla="*/ 132597 h 256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5558" h="2569426">
                  <a:moveTo>
                    <a:pt x="9614" y="132597"/>
                  </a:moveTo>
                  <a:lnTo>
                    <a:pt x="0" y="309861"/>
                  </a:lnTo>
                  <a:lnTo>
                    <a:pt x="46764" y="366353"/>
                  </a:lnTo>
                  <a:lnTo>
                    <a:pt x="41402" y="543654"/>
                  </a:lnTo>
                  <a:lnTo>
                    <a:pt x="86774" y="659704"/>
                  </a:lnTo>
                  <a:lnTo>
                    <a:pt x="118684" y="1028907"/>
                  </a:lnTo>
                  <a:lnTo>
                    <a:pt x="565592" y="2569427"/>
                  </a:lnTo>
                  <a:lnTo>
                    <a:pt x="968314" y="2440253"/>
                  </a:lnTo>
                  <a:lnTo>
                    <a:pt x="528546" y="1004213"/>
                  </a:lnTo>
                  <a:lnTo>
                    <a:pt x="1057656" y="990995"/>
                  </a:lnTo>
                  <a:lnTo>
                    <a:pt x="1075558" y="181262"/>
                  </a:lnTo>
                  <a:lnTo>
                    <a:pt x="981795" y="0"/>
                  </a:lnTo>
                  <a:lnTo>
                    <a:pt x="9614" y="132597"/>
                  </a:ln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5455279" y="4516581"/>
              <a:ext cx="592027" cy="1921697"/>
            </a:xfrm>
            <a:custGeom>
              <a:avLst/>
              <a:gdLst>
                <a:gd name="connsiteX0" fmla="*/ 541142 w 592027"/>
                <a:gd name="connsiteY0" fmla="*/ 60546 h 1921697"/>
                <a:gd name="connsiteX1" fmla="*/ 592027 w 592027"/>
                <a:gd name="connsiteY1" fmla="*/ 182616 h 1921697"/>
                <a:gd name="connsiteX2" fmla="*/ 395271 w 592027"/>
                <a:gd name="connsiteY2" fmla="*/ 1901538 h 1921697"/>
                <a:gd name="connsiteX3" fmla="*/ 119211 w 592027"/>
                <a:gd name="connsiteY3" fmla="*/ 1921698 h 1921697"/>
                <a:gd name="connsiteX4" fmla="*/ 0 w 592027"/>
                <a:gd name="connsiteY4" fmla="*/ 0 h 1921697"/>
                <a:gd name="connsiteX5" fmla="*/ 541142 w 592027"/>
                <a:gd name="connsiteY5" fmla="*/ 60546 h 192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027" h="1921697">
                  <a:moveTo>
                    <a:pt x="541142" y="60546"/>
                  </a:moveTo>
                  <a:lnTo>
                    <a:pt x="592027" y="182616"/>
                  </a:lnTo>
                  <a:lnTo>
                    <a:pt x="395271" y="1901538"/>
                  </a:lnTo>
                  <a:lnTo>
                    <a:pt x="119211" y="1921698"/>
                  </a:lnTo>
                  <a:lnTo>
                    <a:pt x="0" y="0"/>
                  </a:lnTo>
                  <a:lnTo>
                    <a:pt x="541142" y="60546"/>
                  </a:ln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5142455" y="1918546"/>
              <a:ext cx="883901" cy="1995960"/>
            </a:xfrm>
            <a:custGeom>
              <a:avLst/>
              <a:gdLst>
                <a:gd name="connsiteX0" fmla="*/ 583410 w 883901"/>
                <a:gd name="connsiteY0" fmla="*/ 125476 h 1995960"/>
                <a:gd name="connsiteX1" fmla="*/ 492760 w 883901"/>
                <a:gd name="connsiteY1" fmla="*/ 0 h 1995960"/>
                <a:gd name="connsiteX2" fmla="*/ 200058 w 883901"/>
                <a:gd name="connsiteY2" fmla="*/ 11731 h 1995960"/>
                <a:gd name="connsiteX3" fmla="*/ 194442 w 883901"/>
                <a:gd name="connsiteY3" fmla="*/ 108345 h 1995960"/>
                <a:gd name="connsiteX4" fmla="*/ 0 w 883901"/>
                <a:gd name="connsiteY4" fmla="*/ 1944897 h 1995960"/>
                <a:gd name="connsiteX5" fmla="*/ 190951 w 883901"/>
                <a:gd name="connsiteY5" fmla="*/ 1940617 h 1995960"/>
                <a:gd name="connsiteX6" fmla="*/ 427990 w 883901"/>
                <a:gd name="connsiteY6" fmla="*/ 1995960 h 1995960"/>
                <a:gd name="connsiteX7" fmla="*/ 883901 w 883901"/>
                <a:gd name="connsiteY7" fmla="*/ 1836392 h 1995960"/>
                <a:gd name="connsiteX8" fmla="*/ 583410 w 883901"/>
                <a:gd name="connsiteY8" fmla="*/ 125476 h 199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3901" h="1995960">
                  <a:moveTo>
                    <a:pt x="583410" y="125476"/>
                  </a:moveTo>
                  <a:lnTo>
                    <a:pt x="492760" y="0"/>
                  </a:lnTo>
                  <a:lnTo>
                    <a:pt x="200058" y="11731"/>
                  </a:lnTo>
                  <a:lnTo>
                    <a:pt x="194442" y="108345"/>
                  </a:lnTo>
                  <a:lnTo>
                    <a:pt x="0" y="1944897"/>
                  </a:lnTo>
                  <a:lnTo>
                    <a:pt x="190951" y="1940617"/>
                  </a:lnTo>
                  <a:lnTo>
                    <a:pt x="427990" y="1995960"/>
                  </a:lnTo>
                  <a:lnTo>
                    <a:pt x="883901" y="1836392"/>
                  </a:lnTo>
                  <a:lnTo>
                    <a:pt x="583410" y="125476"/>
                  </a:lnTo>
                  <a:close/>
                </a:path>
              </a:pathLst>
            </a:custGeom>
            <a:solidFill>
              <a:schemeClr val="accent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4768641" y="2026925"/>
              <a:ext cx="613732" cy="1870479"/>
            </a:xfrm>
            <a:custGeom>
              <a:avLst/>
              <a:gdLst>
                <a:gd name="connsiteX0" fmla="*/ 448635 w 613732"/>
                <a:gd name="connsiteY0" fmla="*/ 1870394 h 1870479"/>
                <a:gd name="connsiteX1" fmla="*/ -267 w 613732"/>
                <a:gd name="connsiteY1" fmla="*/ 1870394 h 1870479"/>
                <a:gd name="connsiteX2" fmla="*/ 116850 w 613732"/>
                <a:gd name="connsiteY2" fmla="*/ 1043734 h 1870479"/>
                <a:gd name="connsiteX3" fmla="*/ 164337 w 613732"/>
                <a:gd name="connsiteY3" fmla="*/ 708659 h 1870479"/>
                <a:gd name="connsiteX4" fmla="*/ 114449 w 613732"/>
                <a:gd name="connsiteY4" fmla="*/ 344060 h 1870479"/>
                <a:gd name="connsiteX5" fmla="*/ 121119 w 613732"/>
                <a:gd name="connsiteY5" fmla="*/ 305110 h 1870479"/>
                <a:gd name="connsiteX6" fmla="*/ 141750 w 613732"/>
                <a:gd name="connsiteY6" fmla="*/ 273986 h 1870479"/>
                <a:gd name="connsiteX7" fmla="*/ 396168 w 613732"/>
                <a:gd name="connsiteY7" fmla="*/ 126546 h 1870479"/>
                <a:gd name="connsiteX8" fmla="*/ 463397 w 613732"/>
                <a:gd name="connsiteY8" fmla="*/ 102446 h 1870479"/>
                <a:gd name="connsiteX9" fmla="*/ 567973 w 613732"/>
                <a:gd name="connsiteY9" fmla="*/ -85 h 1870479"/>
                <a:gd name="connsiteX10" fmla="*/ 448635 w 613732"/>
                <a:gd name="connsiteY10" fmla="*/ 1870394 h 1870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3732" h="1870479">
                  <a:moveTo>
                    <a:pt x="448635" y="1870394"/>
                  </a:moveTo>
                  <a:lnTo>
                    <a:pt x="-267" y="1870394"/>
                  </a:lnTo>
                  <a:lnTo>
                    <a:pt x="116850" y="1043734"/>
                  </a:lnTo>
                  <a:lnTo>
                    <a:pt x="164337" y="708659"/>
                  </a:lnTo>
                  <a:cubicBezTo>
                    <a:pt x="164337" y="708659"/>
                    <a:pt x="130723" y="469180"/>
                    <a:pt x="114449" y="344060"/>
                  </a:cubicBezTo>
                  <a:cubicBezTo>
                    <a:pt x="112932" y="330707"/>
                    <a:pt x="115245" y="317198"/>
                    <a:pt x="121119" y="305110"/>
                  </a:cubicBezTo>
                  <a:cubicBezTo>
                    <a:pt x="126443" y="293786"/>
                    <a:pt x="133394" y="283301"/>
                    <a:pt x="141750" y="273986"/>
                  </a:cubicBezTo>
                  <a:cubicBezTo>
                    <a:pt x="196350" y="211026"/>
                    <a:pt x="319158" y="156425"/>
                    <a:pt x="396168" y="126546"/>
                  </a:cubicBezTo>
                  <a:cubicBezTo>
                    <a:pt x="435830" y="111251"/>
                    <a:pt x="463397" y="102446"/>
                    <a:pt x="463397" y="102446"/>
                  </a:cubicBezTo>
                  <a:lnTo>
                    <a:pt x="567973" y="-85"/>
                  </a:lnTo>
                  <a:cubicBezTo>
                    <a:pt x="718082" y="187461"/>
                    <a:pt x="448635" y="1870394"/>
                    <a:pt x="448635" y="1870394"/>
                  </a:cubicBezTo>
                  <a:close/>
                </a:path>
              </a:pathLst>
            </a:custGeom>
            <a:solidFill>
              <a:srgbClr val="3F3D5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5573751" y="1975747"/>
              <a:ext cx="700432" cy="1913717"/>
            </a:xfrm>
            <a:custGeom>
              <a:avLst/>
              <a:gdLst>
                <a:gd name="connsiteX0" fmla="*/ 94990 w 700432"/>
                <a:gd name="connsiteY0" fmla="*/ -85 h 1913717"/>
                <a:gd name="connsiteX1" fmla="*/ 237399 w 700432"/>
                <a:gd name="connsiteY1" fmla="*/ 81525 h 1913717"/>
                <a:gd name="connsiteX2" fmla="*/ 700166 w 700432"/>
                <a:gd name="connsiteY2" fmla="*/ 309195 h 1913717"/>
                <a:gd name="connsiteX3" fmla="*/ 544919 w 700432"/>
                <a:gd name="connsiteY3" fmla="*/ 777822 h 1913717"/>
                <a:gd name="connsiteX4" fmla="*/ 544919 w 700432"/>
                <a:gd name="connsiteY4" fmla="*/ 1762712 h 1913717"/>
                <a:gd name="connsiteX5" fmla="*/ 168563 w 700432"/>
                <a:gd name="connsiteY5" fmla="*/ 1913632 h 1913717"/>
                <a:gd name="connsiteX6" fmla="*/ 94990 w 700432"/>
                <a:gd name="connsiteY6" fmla="*/ -85 h 19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0432" h="1913717">
                  <a:moveTo>
                    <a:pt x="94990" y="-85"/>
                  </a:moveTo>
                  <a:lnTo>
                    <a:pt x="237399" y="81525"/>
                  </a:lnTo>
                  <a:cubicBezTo>
                    <a:pt x="237399" y="81525"/>
                    <a:pt x="659152" y="150798"/>
                    <a:pt x="700166" y="309195"/>
                  </a:cubicBezTo>
                  <a:lnTo>
                    <a:pt x="544919" y="777822"/>
                  </a:lnTo>
                  <a:lnTo>
                    <a:pt x="544919" y="1762712"/>
                  </a:lnTo>
                  <a:lnTo>
                    <a:pt x="168563" y="1913632"/>
                  </a:lnTo>
                  <a:cubicBezTo>
                    <a:pt x="168563" y="1913632"/>
                    <a:pt x="-156079" y="322479"/>
                    <a:pt x="94990" y="-85"/>
                  </a:cubicBezTo>
                  <a:close/>
                </a:path>
              </a:pathLst>
            </a:custGeom>
            <a:solidFill>
              <a:srgbClr val="3F3D5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5455279" y="4476787"/>
              <a:ext cx="118467" cy="1743879"/>
            </a:xfrm>
            <a:custGeom>
              <a:avLst/>
              <a:gdLst>
                <a:gd name="connsiteX0" fmla="*/ 69577 w 118467"/>
                <a:gd name="connsiteY0" fmla="*/ 0 h 1743879"/>
                <a:gd name="connsiteX1" fmla="*/ 0 w 118467"/>
                <a:gd name="connsiteY1" fmla="*/ 805923 h 1743879"/>
                <a:gd name="connsiteX2" fmla="*/ 118467 w 118467"/>
                <a:gd name="connsiteY2" fmla="*/ 1743880 h 174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467" h="1743879">
                  <a:moveTo>
                    <a:pt x="69577" y="0"/>
                  </a:moveTo>
                  <a:lnTo>
                    <a:pt x="0" y="805923"/>
                  </a:lnTo>
                  <a:lnTo>
                    <a:pt x="118467" y="1743880"/>
                  </a:lnTo>
                </a:path>
              </a:pathLst>
            </a:custGeom>
            <a:solidFill>
              <a:srgbClr val="000000">
                <a:alpha val="40000"/>
              </a:srgbClr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3803555" y="2957052"/>
              <a:ext cx="531625" cy="196788"/>
            </a:xfrm>
            <a:custGeom>
              <a:avLst/>
              <a:gdLst>
                <a:gd name="connsiteX0" fmla="*/ 41169 w 531625"/>
                <a:gd name="connsiteY0" fmla="*/ 18288 h 196788"/>
                <a:gd name="connsiteX1" fmla="*/ 177540 w 531625"/>
                <a:gd name="connsiteY1" fmla="*/ 40609 h 196788"/>
                <a:gd name="connsiteX2" fmla="*/ 186322 w 531625"/>
                <a:gd name="connsiteY2" fmla="*/ 55432 h 196788"/>
                <a:gd name="connsiteX3" fmla="*/ 531359 w 531625"/>
                <a:gd name="connsiteY3" fmla="*/ 16411 h 196788"/>
                <a:gd name="connsiteX4" fmla="*/ 449580 w 531625"/>
                <a:gd name="connsiteY4" fmla="*/ 177257 h 196788"/>
                <a:gd name="connsiteX5" fmla="*/ 134464 w 531625"/>
                <a:gd name="connsiteY5" fmla="*/ 189653 h 196788"/>
                <a:gd name="connsiteX6" fmla="*/ 6766 w 531625"/>
                <a:gd name="connsiteY6" fmla="*/ 134916 h 196788"/>
                <a:gd name="connsiteX7" fmla="*/ 41169 w 531625"/>
                <a:gd name="connsiteY7" fmla="*/ 18289 h 19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1625" h="196788">
                  <a:moveTo>
                    <a:pt x="41169" y="18288"/>
                  </a:moveTo>
                  <a:cubicBezTo>
                    <a:pt x="84990" y="-13206"/>
                    <a:pt x="146046" y="-3213"/>
                    <a:pt x="177540" y="40609"/>
                  </a:cubicBezTo>
                  <a:cubicBezTo>
                    <a:pt x="180898" y="45282"/>
                    <a:pt x="183837" y="50242"/>
                    <a:pt x="186322" y="55432"/>
                  </a:cubicBezTo>
                  <a:lnTo>
                    <a:pt x="531359" y="16411"/>
                  </a:lnTo>
                  <a:lnTo>
                    <a:pt x="449580" y="177257"/>
                  </a:lnTo>
                  <a:lnTo>
                    <a:pt x="134464" y="189653"/>
                  </a:lnTo>
                  <a:cubicBezTo>
                    <a:pt x="84086" y="209801"/>
                    <a:pt x="26914" y="185294"/>
                    <a:pt x="6766" y="134916"/>
                  </a:cubicBezTo>
                  <a:cubicBezTo>
                    <a:pt x="-10093" y="92761"/>
                    <a:pt x="4130" y="44545"/>
                    <a:pt x="41169" y="18289"/>
                  </a:cubicBezTo>
                  <a:close/>
                </a:path>
              </a:pathLst>
            </a:custGeom>
            <a:solidFill>
              <a:srgbClr val="FFB6B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4137047" y="2271136"/>
              <a:ext cx="1254844" cy="895368"/>
            </a:xfrm>
            <a:custGeom>
              <a:avLst/>
              <a:gdLst>
                <a:gd name="connsiteX0" fmla="*/ 1156105 w 1254844"/>
                <a:gd name="connsiteY0" fmla="*/ 0 h 895368"/>
                <a:gd name="connsiteX1" fmla="*/ 1254845 w 1254844"/>
                <a:gd name="connsiteY1" fmla="*/ 58984 h 895368"/>
                <a:gd name="connsiteX2" fmla="*/ 701849 w 1254844"/>
                <a:gd name="connsiteY2" fmla="*/ 838021 h 895368"/>
                <a:gd name="connsiteX3" fmla="*/ 26877 w 1254844"/>
                <a:gd name="connsiteY3" fmla="*/ 895369 h 895368"/>
                <a:gd name="connsiteX4" fmla="*/ 0 w 1254844"/>
                <a:gd name="connsiteY4" fmla="*/ 702658 h 895368"/>
                <a:gd name="connsiteX5" fmla="*/ 497313 w 1254844"/>
                <a:gd name="connsiteY5" fmla="*/ 553457 h 895368"/>
                <a:gd name="connsiteX6" fmla="*/ 743129 w 1254844"/>
                <a:gd name="connsiteY6" fmla="*/ 76990 h 895368"/>
                <a:gd name="connsiteX7" fmla="*/ 1156105 w 1254844"/>
                <a:gd name="connsiteY7" fmla="*/ 0 h 89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4844" h="895368">
                  <a:moveTo>
                    <a:pt x="1156105" y="0"/>
                  </a:moveTo>
                  <a:lnTo>
                    <a:pt x="1254845" y="58984"/>
                  </a:lnTo>
                  <a:lnTo>
                    <a:pt x="701849" y="838021"/>
                  </a:lnTo>
                  <a:lnTo>
                    <a:pt x="26877" y="895369"/>
                  </a:lnTo>
                  <a:lnTo>
                    <a:pt x="0" y="702658"/>
                  </a:lnTo>
                  <a:lnTo>
                    <a:pt x="497313" y="553457"/>
                  </a:lnTo>
                  <a:lnTo>
                    <a:pt x="743129" y="76990"/>
                  </a:lnTo>
                  <a:lnTo>
                    <a:pt x="1156105" y="0"/>
                  </a:lnTo>
                  <a:close/>
                </a:path>
              </a:pathLst>
            </a:custGeom>
            <a:solidFill>
              <a:srgbClr val="3F3D5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815556" y="2891200"/>
              <a:ext cx="531626" cy="196788"/>
            </a:xfrm>
            <a:custGeom>
              <a:avLst/>
              <a:gdLst>
                <a:gd name="connsiteX0" fmla="*/ 489924 w 531626"/>
                <a:gd name="connsiteY0" fmla="*/ 18288 h 196788"/>
                <a:gd name="connsiteX1" fmla="*/ 353553 w 531626"/>
                <a:gd name="connsiteY1" fmla="*/ 40609 h 196788"/>
                <a:gd name="connsiteX2" fmla="*/ 344771 w 531626"/>
                <a:gd name="connsiteY2" fmla="*/ 55432 h 196788"/>
                <a:gd name="connsiteX3" fmla="*/ -267 w 531626"/>
                <a:gd name="connsiteY3" fmla="*/ 16411 h 196788"/>
                <a:gd name="connsiteX4" fmla="*/ 81514 w 531626"/>
                <a:gd name="connsiteY4" fmla="*/ 177257 h 196788"/>
                <a:gd name="connsiteX5" fmla="*/ 396630 w 531626"/>
                <a:gd name="connsiteY5" fmla="*/ 189653 h 196788"/>
                <a:gd name="connsiteX6" fmla="*/ 524327 w 531626"/>
                <a:gd name="connsiteY6" fmla="*/ 134916 h 196788"/>
                <a:gd name="connsiteX7" fmla="*/ 489924 w 531626"/>
                <a:gd name="connsiteY7" fmla="*/ 18289 h 19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1626" h="196788">
                  <a:moveTo>
                    <a:pt x="489924" y="18288"/>
                  </a:moveTo>
                  <a:cubicBezTo>
                    <a:pt x="446102" y="-13206"/>
                    <a:pt x="385047" y="-3213"/>
                    <a:pt x="353553" y="40609"/>
                  </a:cubicBezTo>
                  <a:cubicBezTo>
                    <a:pt x="350194" y="45282"/>
                    <a:pt x="347256" y="50242"/>
                    <a:pt x="344771" y="55432"/>
                  </a:cubicBezTo>
                  <a:lnTo>
                    <a:pt x="-267" y="16411"/>
                  </a:lnTo>
                  <a:lnTo>
                    <a:pt x="81514" y="177257"/>
                  </a:lnTo>
                  <a:lnTo>
                    <a:pt x="396630" y="189653"/>
                  </a:lnTo>
                  <a:cubicBezTo>
                    <a:pt x="447007" y="209800"/>
                    <a:pt x="504180" y="185294"/>
                    <a:pt x="524327" y="134916"/>
                  </a:cubicBezTo>
                  <a:cubicBezTo>
                    <a:pt x="541186" y="92761"/>
                    <a:pt x="526963" y="44545"/>
                    <a:pt x="489924" y="18289"/>
                  </a:cubicBezTo>
                  <a:close/>
                </a:path>
              </a:pathLst>
            </a:custGeom>
            <a:solidFill>
              <a:srgbClr val="FFB6B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5758847" y="2205284"/>
              <a:ext cx="1254835" cy="895368"/>
            </a:xfrm>
            <a:custGeom>
              <a:avLst/>
              <a:gdLst>
                <a:gd name="connsiteX0" fmla="*/ 98731 w 1254835"/>
                <a:gd name="connsiteY0" fmla="*/ 0 h 895368"/>
                <a:gd name="connsiteX1" fmla="*/ 0 w 1254835"/>
                <a:gd name="connsiteY1" fmla="*/ 58984 h 895368"/>
                <a:gd name="connsiteX2" fmla="*/ 552996 w 1254835"/>
                <a:gd name="connsiteY2" fmla="*/ 838021 h 895368"/>
                <a:gd name="connsiteX3" fmla="*/ 1227968 w 1254835"/>
                <a:gd name="connsiteY3" fmla="*/ 895369 h 895368"/>
                <a:gd name="connsiteX4" fmla="*/ 1254835 w 1254835"/>
                <a:gd name="connsiteY4" fmla="*/ 702658 h 895368"/>
                <a:gd name="connsiteX5" fmla="*/ 757531 w 1254835"/>
                <a:gd name="connsiteY5" fmla="*/ 553457 h 895368"/>
                <a:gd name="connsiteX6" fmla="*/ 511716 w 1254835"/>
                <a:gd name="connsiteY6" fmla="*/ 76990 h 895368"/>
                <a:gd name="connsiteX7" fmla="*/ 98731 w 1254835"/>
                <a:gd name="connsiteY7" fmla="*/ 0 h 89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4835" h="895368">
                  <a:moveTo>
                    <a:pt x="98731" y="0"/>
                  </a:moveTo>
                  <a:lnTo>
                    <a:pt x="0" y="58984"/>
                  </a:lnTo>
                  <a:lnTo>
                    <a:pt x="552996" y="838021"/>
                  </a:lnTo>
                  <a:lnTo>
                    <a:pt x="1227968" y="895369"/>
                  </a:lnTo>
                  <a:lnTo>
                    <a:pt x="1254835" y="702658"/>
                  </a:lnTo>
                  <a:lnTo>
                    <a:pt x="757531" y="553457"/>
                  </a:lnTo>
                  <a:lnTo>
                    <a:pt x="511716" y="76990"/>
                  </a:lnTo>
                  <a:lnTo>
                    <a:pt x="98731" y="0"/>
                  </a:lnTo>
                  <a:close/>
                </a:path>
              </a:pathLst>
            </a:custGeom>
            <a:solidFill>
              <a:srgbClr val="3F3D5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3954798" y="1771494"/>
              <a:ext cx="558323" cy="769202"/>
            </a:xfrm>
            <a:custGeom>
              <a:avLst/>
              <a:gdLst>
                <a:gd name="connsiteX0" fmla="*/ 558057 w 558323"/>
                <a:gd name="connsiteY0" fmla="*/ 250393 h 769202"/>
                <a:gd name="connsiteX1" fmla="*/ 558057 w 558323"/>
                <a:gd name="connsiteY1" fmla="*/ 240098 h 769202"/>
                <a:gd name="connsiteX2" fmla="*/ 385457 w 558323"/>
                <a:gd name="connsiteY2" fmla="*/ 240098 h 769202"/>
                <a:gd name="connsiteX3" fmla="*/ 385457 w 558323"/>
                <a:gd name="connsiteY3" fmla="*/ -85 h 769202"/>
                <a:gd name="connsiteX4" fmla="*/ 375187 w 558323"/>
                <a:gd name="connsiteY4" fmla="*/ -85 h 769202"/>
                <a:gd name="connsiteX5" fmla="*/ 375187 w 558323"/>
                <a:gd name="connsiteY5" fmla="*/ 240098 h 769202"/>
                <a:gd name="connsiteX6" fmla="*/ 177376 w 558323"/>
                <a:gd name="connsiteY6" fmla="*/ 240098 h 769202"/>
                <a:gd name="connsiteX7" fmla="*/ 177376 w 558323"/>
                <a:gd name="connsiteY7" fmla="*/ 54614 h 769202"/>
                <a:gd name="connsiteX8" fmla="*/ 167133 w 558323"/>
                <a:gd name="connsiteY8" fmla="*/ 63009 h 769202"/>
                <a:gd name="connsiteX9" fmla="*/ 167133 w 558323"/>
                <a:gd name="connsiteY9" fmla="*/ 240097 h 769202"/>
                <a:gd name="connsiteX10" fmla="*/ 36482 w 558323"/>
                <a:gd name="connsiteY10" fmla="*/ 240097 h 769202"/>
                <a:gd name="connsiteX11" fmla="*/ 32311 w 558323"/>
                <a:gd name="connsiteY11" fmla="*/ 250393 h 769202"/>
                <a:gd name="connsiteX12" fmla="*/ 167133 w 558323"/>
                <a:gd name="connsiteY12" fmla="*/ 250393 h 769202"/>
                <a:gd name="connsiteX13" fmla="*/ 167133 w 558323"/>
                <a:gd name="connsiteY13" fmla="*/ 452217 h 769202"/>
                <a:gd name="connsiteX14" fmla="*/ -267 w 558323"/>
                <a:gd name="connsiteY14" fmla="*/ 452217 h 769202"/>
                <a:gd name="connsiteX15" fmla="*/ 420 w 558323"/>
                <a:gd name="connsiteY15" fmla="*/ 462513 h 769202"/>
                <a:gd name="connsiteX16" fmla="*/ 167133 w 558323"/>
                <a:gd name="connsiteY16" fmla="*/ 462513 h 769202"/>
                <a:gd name="connsiteX17" fmla="*/ 167133 w 558323"/>
                <a:gd name="connsiteY17" fmla="*/ 623523 h 769202"/>
                <a:gd name="connsiteX18" fmla="*/ 42237 w 558323"/>
                <a:gd name="connsiteY18" fmla="*/ 623523 h 769202"/>
                <a:gd name="connsiteX19" fmla="*/ 47068 w 558323"/>
                <a:gd name="connsiteY19" fmla="*/ 633766 h 769202"/>
                <a:gd name="connsiteX20" fmla="*/ 167133 w 558323"/>
                <a:gd name="connsiteY20" fmla="*/ 633766 h 769202"/>
                <a:gd name="connsiteX21" fmla="*/ 167133 w 558323"/>
                <a:gd name="connsiteY21" fmla="*/ 769117 h 769202"/>
                <a:gd name="connsiteX22" fmla="*/ 177376 w 558323"/>
                <a:gd name="connsiteY22" fmla="*/ 769117 h 769202"/>
                <a:gd name="connsiteX23" fmla="*/ 177376 w 558323"/>
                <a:gd name="connsiteY23" fmla="*/ 633767 h 769202"/>
                <a:gd name="connsiteX24" fmla="*/ 375187 w 558323"/>
                <a:gd name="connsiteY24" fmla="*/ 633767 h 769202"/>
                <a:gd name="connsiteX25" fmla="*/ 375187 w 558323"/>
                <a:gd name="connsiteY25" fmla="*/ 769117 h 769202"/>
                <a:gd name="connsiteX26" fmla="*/ 385457 w 558323"/>
                <a:gd name="connsiteY26" fmla="*/ 769117 h 769202"/>
                <a:gd name="connsiteX27" fmla="*/ 385457 w 558323"/>
                <a:gd name="connsiteY27" fmla="*/ 633767 h 769202"/>
                <a:gd name="connsiteX28" fmla="*/ 558057 w 558323"/>
                <a:gd name="connsiteY28" fmla="*/ 633767 h 769202"/>
                <a:gd name="connsiteX29" fmla="*/ 558057 w 558323"/>
                <a:gd name="connsiteY29" fmla="*/ 623524 h 769202"/>
                <a:gd name="connsiteX30" fmla="*/ 385457 w 558323"/>
                <a:gd name="connsiteY30" fmla="*/ 623524 h 769202"/>
                <a:gd name="connsiteX31" fmla="*/ 546403 w 558323"/>
                <a:gd name="connsiteY31" fmla="*/ 462513 h 769202"/>
                <a:gd name="connsiteX32" fmla="*/ 546467 w 558323"/>
                <a:gd name="connsiteY32" fmla="*/ 462513 h 769202"/>
                <a:gd name="connsiteX33" fmla="*/ 558057 w 558323"/>
                <a:gd name="connsiteY33" fmla="*/ 462513 h 769202"/>
                <a:gd name="connsiteX34" fmla="*/ 558057 w 558323"/>
                <a:gd name="connsiteY34" fmla="*/ 452217 h 769202"/>
                <a:gd name="connsiteX35" fmla="*/ 385457 w 558323"/>
                <a:gd name="connsiteY35" fmla="*/ 452217 h 769202"/>
                <a:gd name="connsiteX36" fmla="*/ 385457 w 558323"/>
                <a:gd name="connsiteY36" fmla="*/ 250393 h 769202"/>
                <a:gd name="connsiteX37" fmla="*/ 375187 w 558323"/>
                <a:gd name="connsiteY37" fmla="*/ 623524 h 769202"/>
                <a:gd name="connsiteX38" fmla="*/ 177376 w 558323"/>
                <a:gd name="connsiteY38" fmla="*/ 623524 h 769202"/>
                <a:gd name="connsiteX39" fmla="*/ 177376 w 558323"/>
                <a:gd name="connsiteY39" fmla="*/ 462513 h 769202"/>
                <a:gd name="connsiteX40" fmla="*/ 375187 w 558323"/>
                <a:gd name="connsiteY40" fmla="*/ 462513 h 769202"/>
                <a:gd name="connsiteX41" fmla="*/ 375187 w 558323"/>
                <a:gd name="connsiteY41" fmla="*/ 452217 h 769202"/>
                <a:gd name="connsiteX42" fmla="*/ 177376 w 558323"/>
                <a:gd name="connsiteY42" fmla="*/ 452217 h 769202"/>
                <a:gd name="connsiteX43" fmla="*/ 177376 w 558323"/>
                <a:gd name="connsiteY43" fmla="*/ 448178 h 769202"/>
                <a:gd name="connsiteX44" fmla="*/ 375187 w 558323"/>
                <a:gd name="connsiteY44" fmla="*/ 250393 h 76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58323" h="769202">
                  <a:moveTo>
                    <a:pt x="558057" y="250393"/>
                  </a:moveTo>
                  <a:lnTo>
                    <a:pt x="558057" y="240098"/>
                  </a:lnTo>
                  <a:lnTo>
                    <a:pt x="385457" y="240098"/>
                  </a:lnTo>
                  <a:lnTo>
                    <a:pt x="385457" y="-85"/>
                  </a:lnTo>
                  <a:lnTo>
                    <a:pt x="375187" y="-85"/>
                  </a:lnTo>
                  <a:lnTo>
                    <a:pt x="375187" y="240098"/>
                  </a:lnTo>
                  <a:lnTo>
                    <a:pt x="177376" y="240098"/>
                  </a:lnTo>
                  <a:lnTo>
                    <a:pt x="177376" y="54614"/>
                  </a:lnTo>
                  <a:cubicBezTo>
                    <a:pt x="173918" y="57333"/>
                    <a:pt x="170503" y="60131"/>
                    <a:pt x="167133" y="63009"/>
                  </a:cubicBezTo>
                  <a:lnTo>
                    <a:pt x="167133" y="240097"/>
                  </a:lnTo>
                  <a:lnTo>
                    <a:pt x="36482" y="240097"/>
                  </a:lnTo>
                  <a:cubicBezTo>
                    <a:pt x="35030" y="243502"/>
                    <a:pt x="33631" y="246934"/>
                    <a:pt x="32311" y="250393"/>
                  </a:cubicBezTo>
                  <a:lnTo>
                    <a:pt x="167133" y="250393"/>
                  </a:lnTo>
                  <a:lnTo>
                    <a:pt x="167133" y="452217"/>
                  </a:lnTo>
                  <a:lnTo>
                    <a:pt x="-267" y="452217"/>
                  </a:lnTo>
                  <a:cubicBezTo>
                    <a:pt x="-108" y="455675"/>
                    <a:pt x="130" y="459081"/>
                    <a:pt x="420" y="462513"/>
                  </a:cubicBezTo>
                  <a:lnTo>
                    <a:pt x="167133" y="462513"/>
                  </a:lnTo>
                  <a:lnTo>
                    <a:pt x="167133" y="623523"/>
                  </a:lnTo>
                  <a:lnTo>
                    <a:pt x="42237" y="623523"/>
                  </a:lnTo>
                  <a:cubicBezTo>
                    <a:pt x="43768" y="626982"/>
                    <a:pt x="45378" y="630387"/>
                    <a:pt x="47068" y="633766"/>
                  </a:cubicBezTo>
                  <a:lnTo>
                    <a:pt x="167133" y="633766"/>
                  </a:lnTo>
                  <a:lnTo>
                    <a:pt x="167133" y="769117"/>
                  </a:lnTo>
                  <a:lnTo>
                    <a:pt x="177376" y="769117"/>
                  </a:lnTo>
                  <a:lnTo>
                    <a:pt x="177376" y="633767"/>
                  </a:lnTo>
                  <a:lnTo>
                    <a:pt x="375187" y="633767"/>
                  </a:lnTo>
                  <a:lnTo>
                    <a:pt x="375187" y="769117"/>
                  </a:lnTo>
                  <a:lnTo>
                    <a:pt x="385457" y="769117"/>
                  </a:lnTo>
                  <a:lnTo>
                    <a:pt x="385457" y="633767"/>
                  </a:lnTo>
                  <a:lnTo>
                    <a:pt x="558057" y="633767"/>
                  </a:lnTo>
                  <a:lnTo>
                    <a:pt x="558057" y="623524"/>
                  </a:lnTo>
                  <a:lnTo>
                    <a:pt x="385457" y="623524"/>
                  </a:lnTo>
                  <a:cubicBezTo>
                    <a:pt x="385439" y="534618"/>
                    <a:pt x="457497" y="462531"/>
                    <a:pt x="546403" y="462513"/>
                  </a:cubicBezTo>
                  <a:cubicBezTo>
                    <a:pt x="546424" y="462513"/>
                    <a:pt x="546446" y="462513"/>
                    <a:pt x="546467" y="462513"/>
                  </a:cubicBezTo>
                  <a:lnTo>
                    <a:pt x="558057" y="462513"/>
                  </a:lnTo>
                  <a:lnTo>
                    <a:pt x="558057" y="452217"/>
                  </a:lnTo>
                  <a:lnTo>
                    <a:pt x="385457" y="452217"/>
                  </a:lnTo>
                  <a:lnTo>
                    <a:pt x="385457" y="250393"/>
                  </a:lnTo>
                  <a:close/>
                  <a:moveTo>
                    <a:pt x="375187" y="623524"/>
                  </a:moveTo>
                  <a:lnTo>
                    <a:pt x="177376" y="623524"/>
                  </a:lnTo>
                  <a:lnTo>
                    <a:pt x="177376" y="462513"/>
                  </a:lnTo>
                  <a:lnTo>
                    <a:pt x="375187" y="462513"/>
                  </a:lnTo>
                  <a:close/>
                  <a:moveTo>
                    <a:pt x="375187" y="452217"/>
                  </a:moveTo>
                  <a:lnTo>
                    <a:pt x="177376" y="452217"/>
                  </a:lnTo>
                  <a:lnTo>
                    <a:pt x="177376" y="448178"/>
                  </a:lnTo>
                  <a:cubicBezTo>
                    <a:pt x="177383" y="338938"/>
                    <a:pt x="265946" y="250386"/>
                    <a:pt x="375187" y="250393"/>
                  </a:cubicBezTo>
                  <a:close/>
                </a:path>
              </a:pathLst>
            </a:custGeom>
            <a:solidFill>
              <a:srgbClr val="E6E6E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5990821" y="551840"/>
              <a:ext cx="25286" cy="45530"/>
            </a:xfrm>
            <a:custGeom>
              <a:avLst/>
              <a:gdLst>
                <a:gd name="connsiteX0" fmla="*/ 21625 w 25286"/>
                <a:gd name="connsiteY0" fmla="*/ 45028 h 45530"/>
                <a:gd name="connsiteX1" fmla="*/ 14445 w 25286"/>
                <a:gd name="connsiteY1" fmla="*/ 42051 h 45530"/>
                <a:gd name="connsiteX2" fmla="*/ 153 w 25286"/>
                <a:gd name="connsiteY2" fmla="*/ 7514 h 45530"/>
                <a:gd name="connsiteX3" fmla="*/ 3130 w 25286"/>
                <a:gd name="connsiteY3" fmla="*/ 334 h 45530"/>
                <a:gd name="connsiteX4" fmla="*/ 10310 w 25286"/>
                <a:gd name="connsiteY4" fmla="*/ 3311 h 45530"/>
                <a:gd name="connsiteX5" fmla="*/ 24602 w 25286"/>
                <a:gd name="connsiteY5" fmla="*/ 37847 h 45530"/>
                <a:gd name="connsiteX6" fmla="*/ 21625 w 25286"/>
                <a:gd name="connsiteY6" fmla="*/ 45028 h 4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86" h="45530">
                  <a:moveTo>
                    <a:pt x="21625" y="45028"/>
                  </a:moveTo>
                  <a:cubicBezTo>
                    <a:pt x="18820" y="46185"/>
                    <a:pt x="15608" y="44853"/>
                    <a:pt x="14445" y="42051"/>
                  </a:cubicBezTo>
                  <a:lnTo>
                    <a:pt x="153" y="7514"/>
                  </a:lnTo>
                  <a:cubicBezTo>
                    <a:pt x="-1008" y="4709"/>
                    <a:pt x="325" y="1494"/>
                    <a:pt x="3130" y="334"/>
                  </a:cubicBezTo>
                  <a:cubicBezTo>
                    <a:pt x="5935" y="-827"/>
                    <a:pt x="9149" y="506"/>
                    <a:pt x="10310" y="3311"/>
                  </a:cubicBezTo>
                  <a:lnTo>
                    <a:pt x="24602" y="37847"/>
                  </a:lnTo>
                  <a:cubicBezTo>
                    <a:pt x="25759" y="40652"/>
                    <a:pt x="24427" y="43864"/>
                    <a:pt x="21625" y="45028"/>
                  </a:cubicBezTo>
                  <a:close/>
                </a:path>
              </a:pathLst>
            </a:custGeom>
            <a:solidFill>
              <a:srgbClr val="3F3D5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915676" y="198119"/>
              <a:ext cx="581618" cy="785103"/>
            </a:xfrm>
            <a:custGeom>
              <a:avLst/>
              <a:gdLst>
                <a:gd name="connsiteX0" fmla="*/ 385050 w 581618"/>
                <a:gd name="connsiteY0" fmla="*/ 142899 h 785103"/>
                <a:gd name="connsiteX1" fmla="*/ 385050 w 581618"/>
                <a:gd name="connsiteY1" fmla="*/ 142899 h 785103"/>
                <a:gd name="connsiteX2" fmla="*/ 342390 w 581618"/>
                <a:gd name="connsiteY2" fmla="*/ 39812 h 785103"/>
                <a:gd name="connsiteX3" fmla="*/ 258036 w 581618"/>
                <a:gd name="connsiteY3" fmla="*/ 4839 h 785103"/>
                <a:gd name="connsiteX4" fmla="*/ 258035 w 581618"/>
                <a:gd name="connsiteY4" fmla="*/ 4839 h 785103"/>
                <a:gd name="connsiteX5" fmla="*/ 39631 w 581618"/>
                <a:gd name="connsiteY5" fmla="*/ 95220 h 785103"/>
                <a:gd name="connsiteX6" fmla="*/ 4657 w 581618"/>
                <a:gd name="connsiteY6" fmla="*/ 179575 h 785103"/>
                <a:gd name="connsiteX7" fmla="*/ 4657 w 581618"/>
                <a:gd name="connsiteY7" fmla="*/ 179575 h 785103"/>
                <a:gd name="connsiteX8" fmla="*/ 238695 w 581618"/>
                <a:gd name="connsiteY8" fmla="*/ 745120 h 785103"/>
                <a:gd name="connsiteX9" fmla="*/ 323050 w 581618"/>
                <a:gd name="connsiteY9" fmla="*/ 780094 h 785103"/>
                <a:gd name="connsiteX10" fmla="*/ 323050 w 581618"/>
                <a:gd name="connsiteY10" fmla="*/ 780094 h 785103"/>
                <a:gd name="connsiteX11" fmla="*/ 541455 w 581618"/>
                <a:gd name="connsiteY11" fmla="*/ 689712 h 785103"/>
                <a:gd name="connsiteX12" fmla="*/ 576428 w 581618"/>
                <a:gd name="connsiteY12" fmla="*/ 605357 h 785103"/>
                <a:gd name="connsiteX13" fmla="*/ 576428 w 581618"/>
                <a:gd name="connsiteY13" fmla="*/ 605357 h 785103"/>
                <a:gd name="connsiteX14" fmla="*/ 415417 w 581618"/>
                <a:gd name="connsiteY14" fmla="*/ 216279 h 785103"/>
                <a:gd name="connsiteX15" fmla="*/ 415417 w 581618"/>
                <a:gd name="connsiteY15" fmla="*/ 216279 h 785103"/>
                <a:gd name="connsiteX16" fmla="*/ 417623 w 581618"/>
                <a:gd name="connsiteY16" fmla="*/ 210959 h 785103"/>
                <a:gd name="connsiteX17" fmla="*/ 417623 w 581618"/>
                <a:gd name="connsiteY17" fmla="*/ 210959 h 785103"/>
                <a:gd name="connsiteX18" fmla="*/ 390370 w 581618"/>
                <a:gd name="connsiteY18" fmla="*/ 145105 h 785103"/>
                <a:gd name="connsiteX19" fmla="*/ 385050 w 581618"/>
                <a:gd name="connsiteY19" fmla="*/ 142899 h 785103"/>
                <a:gd name="connsiteX20" fmla="*/ 385050 w 581618"/>
                <a:gd name="connsiteY20" fmla="*/ 142899 h 78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1618" h="785103">
                  <a:moveTo>
                    <a:pt x="385050" y="142899"/>
                  </a:moveTo>
                  <a:lnTo>
                    <a:pt x="385050" y="142899"/>
                  </a:lnTo>
                  <a:lnTo>
                    <a:pt x="342390" y="39812"/>
                  </a:lnTo>
                  <a:cubicBezTo>
                    <a:pt x="328754" y="6860"/>
                    <a:pt x="290987" y="-8798"/>
                    <a:pt x="258036" y="4839"/>
                  </a:cubicBezTo>
                  <a:lnTo>
                    <a:pt x="258035" y="4839"/>
                  </a:lnTo>
                  <a:lnTo>
                    <a:pt x="39631" y="95220"/>
                  </a:lnTo>
                  <a:cubicBezTo>
                    <a:pt x="6679" y="108857"/>
                    <a:pt x="-8979" y="146624"/>
                    <a:pt x="4657" y="179575"/>
                  </a:cubicBezTo>
                  <a:lnTo>
                    <a:pt x="4657" y="179575"/>
                  </a:lnTo>
                  <a:lnTo>
                    <a:pt x="238695" y="745120"/>
                  </a:lnTo>
                  <a:cubicBezTo>
                    <a:pt x="252332" y="778072"/>
                    <a:pt x="290098" y="793730"/>
                    <a:pt x="323050" y="780094"/>
                  </a:cubicBezTo>
                  <a:lnTo>
                    <a:pt x="323050" y="780094"/>
                  </a:lnTo>
                  <a:lnTo>
                    <a:pt x="541455" y="689712"/>
                  </a:lnTo>
                  <a:cubicBezTo>
                    <a:pt x="574406" y="676076"/>
                    <a:pt x="590065" y="638309"/>
                    <a:pt x="576428" y="605357"/>
                  </a:cubicBezTo>
                  <a:lnTo>
                    <a:pt x="576428" y="605357"/>
                  </a:lnTo>
                  <a:lnTo>
                    <a:pt x="415417" y="216279"/>
                  </a:lnTo>
                  <a:lnTo>
                    <a:pt x="415417" y="216279"/>
                  </a:lnTo>
                  <a:cubicBezTo>
                    <a:pt x="417495" y="215419"/>
                    <a:pt x="418482" y="213037"/>
                    <a:pt x="417623" y="210959"/>
                  </a:cubicBezTo>
                  <a:cubicBezTo>
                    <a:pt x="417623" y="210959"/>
                    <a:pt x="417623" y="210959"/>
                    <a:pt x="417623" y="210959"/>
                  </a:cubicBezTo>
                  <a:lnTo>
                    <a:pt x="390370" y="145105"/>
                  </a:lnTo>
                  <a:cubicBezTo>
                    <a:pt x="389510" y="143027"/>
                    <a:pt x="387128" y="142039"/>
                    <a:pt x="385050" y="142899"/>
                  </a:cubicBezTo>
                  <a:cubicBezTo>
                    <a:pt x="385050" y="142899"/>
                    <a:pt x="385050" y="142899"/>
                    <a:pt x="385050" y="142899"/>
                  </a:cubicBezTo>
                  <a:close/>
                </a:path>
              </a:pathLst>
            </a:custGeom>
            <a:solidFill>
              <a:srgbClr val="3F3D5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5933544" y="213886"/>
              <a:ext cx="549635" cy="752018"/>
            </a:xfrm>
            <a:custGeom>
              <a:avLst/>
              <a:gdLst>
                <a:gd name="connsiteX0" fmla="*/ 311987 w 549635"/>
                <a:gd name="connsiteY0" fmla="*/ 29698 h 752018"/>
                <a:gd name="connsiteX1" fmla="*/ 545689 w 549635"/>
                <a:gd name="connsiteY1" fmla="*/ 594430 h 752018"/>
                <a:gd name="connsiteX2" fmla="*/ 520061 w 549635"/>
                <a:gd name="connsiteY2" fmla="*/ 657204 h 752018"/>
                <a:gd name="connsiteX3" fmla="*/ 519593 w 549635"/>
                <a:gd name="connsiteY3" fmla="*/ 657436 h 752018"/>
                <a:gd name="connsiteX4" fmla="*/ 300126 w 549635"/>
                <a:gd name="connsiteY4" fmla="*/ 748257 h 752018"/>
                <a:gd name="connsiteX5" fmla="*/ 237107 w 549635"/>
                <a:gd name="connsiteY5" fmla="*/ 722129 h 752018"/>
                <a:gd name="connsiteX6" fmla="*/ 3405 w 549635"/>
                <a:gd name="connsiteY6" fmla="*/ 157397 h 752018"/>
                <a:gd name="connsiteX7" fmla="*/ 29538 w 549635"/>
                <a:gd name="connsiteY7" fmla="*/ 94414 h 752018"/>
                <a:gd name="connsiteX8" fmla="*/ 29546 w 549635"/>
                <a:gd name="connsiteY8" fmla="*/ 94410 h 752018"/>
                <a:gd name="connsiteX9" fmla="*/ 56162 w 549635"/>
                <a:gd name="connsiteY9" fmla="*/ 83396 h 752018"/>
                <a:gd name="connsiteX10" fmla="*/ 79188 w 549635"/>
                <a:gd name="connsiteY10" fmla="*/ 106205 h 752018"/>
                <a:gd name="connsiteX11" fmla="*/ 87863 w 549635"/>
                <a:gd name="connsiteY11" fmla="*/ 104456 h 752018"/>
                <a:gd name="connsiteX12" fmla="*/ 212988 w 549635"/>
                <a:gd name="connsiteY12" fmla="*/ 52675 h 752018"/>
                <a:gd name="connsiteX13" fmla="*/ 220278 w 549635"/>
                <a:gd name="connsiteY13" fmla="*/ 47781 h 752018"/>
                <a:gd name="connsiteX14" fmla="*/ 220534 w 549635"/>
                <a:gd name="connsiteY14" fmla="*/ 15461 h 752018"/>
                <a:gd name="connsiteX15" fmla="*/ 220473 w 549635"/>
                <a:gd name="connsiteY15" fmla="*/ 15399 h 752018"/>
                <a:gd name="connsiteX16" fmla="*/ 249013 w 549635"/>
                <a:gd name="connsiteY16" fmla="*/ 3589 h 752018"/>
                <a:gd name="connsiteX17" fmla="*/ 311987 w 549635"/>
                <a:gd name="connsiteY17" fmla="*/ 29698 h 75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9635" h="752018">
                  <a:moveTo>
                    <a:pt x="311987" y="29698"/>
                  </a:moveTo>
                  <a:lnTo>
                    <a:pt x="545689" y="594430"/>
                  </a:lnTo>
                  <a:cubicBezTo>
                    <a:pt x="555801" y="618842"/>
                    <a:pt x="544369" y="646844"/>
                    <a:pt x="520061" y="657204"/>
                  </a:cubicBezTo>
                  <a:cubicBezTo>
                    <a:pt x="519913" y="657297"/>
                    <a:pt x="519756" y="657374"/>
                    <a:pt x="519593" y="657436"/>
                  </a:cubicBezTo>
                  <a:lnTo>
                    <a:pt x="300126" y="748257"/>
                  </a:lnTo>
                  <a:cubicBezTo>
                    <a:pt x="275509" y="758440"/>
                    <a:pt x="247298" y="746743"/>
                    <a:pt x="237107" y="722129"/>
                  </a:cubicBezTo>
                  <a:lnTo>
                    <a:pt x="3405" y="157397"/>
                  </a:lnTo>
                  <a:cubicBezTo>
                    <a:pt x="-6771" y="132788"/>
                    <a:pt x="4929" y="104590"/>
                    <a:pt x="29538" y="94414"/>
                  </a:cubicBezTo>
                  <a:cubicBezTo>
                    <a:pt x="29541" y="94412"/>
                    <a:pt x="29543" y="94411"/>
                    <a:pt x="29546" y="94410"/>
                  </a:cubicBezTo>
                  <a:lnTo>
                    <a:pt x="56162" y="83396"/>
                  </a:lnTo>
                  <a:cubicBezTo>
                    <a:pt x="56222" y="96053"/>
                    <a:pt x="66530" y="106265"/>
                    <a:pt x="79188" y="106205"/>
                  </a:cubicBezTo>
                  <a:cubicBezTo>
                    <a:pt x="82165" y="106191"/>
                    <a:pt x="85112" y="105597"/>
                    <a:pt x="87863" y="104456"/>
                  </a:cubicBezTo>
                  <a:lnTo>
                    <a:pt x="212988" y="52675"/>
                  </a:lnTo>
                  <a:cubicBezTo>
                    <a:pt x="215719" y="51543"/>
                    <a:pt x="218196" y="49879"/>
                    <a:pt x="220278" y="47781"/>
                  </a:cubicBezTo>
                  <a:cubicBezTo>
                    <a:pt x="229273" y="38927"/>
                    <a:pt x="229388" y="24456"/>
                    <a:pt x="220534" y="15461"/>
                  </a:cubicBezTo>
                  <a:cubicBezTo>
                    <a:pt x="220514" y="15440"/>
                    <a:pt x="220494" y="15420"/>
                    <a:pt x="220473" y="15399"/>
                  </a:cubicBezTo>
                  <a:lnTo>
                    <a:pt x="249013" y="3589"/>
                  </a:lnTo>
                  <a:cubicBezTo>
                    <a:pt x="273612" y="-6588"/>
                    <a:pt x="301805" y="5101"/>
                    <a:pt x="311987" y="29698"/>
                  </a:cubicBezTo>
                  <a:close/>
                </a:path>
              </a:pathLst>
            </a:custGeom>
            <a:solidFill>
              <a:schemeClr val="accent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5966441" y="492926"/>
              <a:ext cx="25286" cy="45530"/>
            </a:xfrm>
            <a:custGeom>
              <a:avLst/>
              <a:gdLst>
                <a:gd name="connsiteX0" fmla="*/ 21625 w 25286"/>
                <a:gd name="connsiteY0" fmla="*/ 45028 h 45530"/>
                <a:gd name="connsiteX1" fmla="*/ 14445 w 25286"/>
                <a:gd name="connsiteY1" fmla="*/ 42051 h 45530"/>
                <a:gd name="connsiteX2" fmla="*/ 153 w 25286"/>
                <a:gd name="connsiteY2" fmla="*/ 7514 h 45530"/>
                <a:gd name="connsiteX3" fmla="*/ 3130 w 25286"/>
                <a:gd name="connsiteY3" fmla="*/ 334 h 45530"/>
                <a:gd name="connsiteX4" fmla="*/ 10310 w 25286"/>
                <a:gd name="connsiteY4" fmla="*/ 3311 h 45530"/>
                <a:gd name="connsiteX5" fmla="*/ 24602 w 25286"/>
                <a:gd name="connsiteY5" fmla="*/ 37847 h 45530"/>
                <a:gd name="connsiteX6" fmla="*/ 21625 w 25286"/>
                <a:gd name="connsiteY6" fmla="*/ 45028 h 4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86" h="45530">
                  <a:moveTo>
                    <a:pt x="21625" y="45028"/>
                  </a:moveTo>
                  <a:cubicBezTo>
                    <a:pt x="18820" y="46184"/>
                    <a:pt x="15608" y="44853"/>
                    <a:pt x="14445" y="42051"/>
                  </a:cubicBezTo>
                  <a:lnTo>
                    <a:pt x="153" y="7514"/>
                  </a:lnTo>
                  <a:cubicBezTo>
                    <a:pt x="-1008" y="4709"/>
                    <a:pt x="325" y="1494"/>
                    <a:pt x="3130" y="334"/>
                  </a:cubicBezTo>
                  <a:cubicBezTo>
                    <a:pt x="5935" y="-827"/>
                    <a:pt x="9149" y="506"/>
                    <a:pt x="10310" y="3311"/>
                  </a:cubicBezTo>
                  <a:lnTo>
                    <a:pt x="24602" y="37847"/>
                  </a:lnTo>
                  <a:cubicBezTo>
                    <a:pt x="25759" y="40652"/>
                    <a:pt x="24427" y="43864"/>
                    <a:pt x="21625" y="45028"/>
                  </a:cubicBezTo>
                  <a:close/>
                </a:path>
              </a:pathLst>
            </a:custGeom>
            <a:solidFill>
              <a:srgbClr val="3F3D5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5937675" y="426288"/>
              <a:ext cx="25292" cy="45547"/>
            </a:xfrm>
            <a:custGeom>
              <a:avLst/>
              <a:gdLst>
                <a:gd name="connsiteX0" fmla="*/ 21632 w 25292"/>
                <a:gd name="connsiteY0" fmla="*/ 45045 h 45547"/>
                <a:gd name="connsiteX1" fmla="*/ 14452 w 25292"/>
                <a:gd name="connsiteY1" fmla="*/ 42068 h 45547"/>
                <a:gd name="connsiteX2" fmla="*/ 160 w 25292"/>
                <a:gd name="connsiteY2" fmla="*/ 7531 h 45547"/>
                <a:gd name="connsiteX3" fmla="*/ 3113 w 25292"/>
                <a:gd name="connsiteY3" fmla="*/ 341 h 45547"/>
                <a:gd name="connsiteX4" fmla="*/ 10303 w 25292"/>
                <a:gd name="connsiteY4" fmla="*/ 3294 h 45547"/>
                <a:gd name="connsiteX5" fmla="*/ 10317 w 25292"/>
                <a:gd name="connsiteY5" fmla="*/ 3328 h 45547"/>
                <a:gd name="connsiteX6" fmla="*/ 24609 w 25292"/>
                <a:gd name="connsiteY6" fmla="*/ 37864 h 45547"/>
                <a:gd name="connsiteX7" fmla="*/ 21632 w 25292"/>
                <a:gd name="connsiteY7" fmla="*/ 45045 h 4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292" h="45547">
                  <a:moveTo>
                    <a:pt x="21632" y="45045"/>
                  </a:moveTo>
                  <a:cubicBezTo>
                    <a:pt x="18827" y="46202"/>
                    <a:pt x="15615" y="44870"/>
                    <a:pt x="14452" y="42068"/>
                  </a:cubicBezTo>
                  <a:lnTo>
                    <a:pt x="160" y="7531"/>
                  </a:lnTo>
                  <a:cubicBezTo>
                    <a:pt x="-1011" y="4730"/>
                    <a:pt x="312" y="1511"/>
                    <a:pt x="3113" y="341"/>
                  </a:cubicBezTo>
                  <a:cubicBezTo>
                    <a:pt x="5913" y="-829"/>
                    <a:pt x="9133" y="493"/>
                    <a:pt x="10303" y="3294"/>
                  </a:cubicBezTo>
                  <a:cubicBezTo>
                    <a:pt x="10308" y="3305"/>
                    <a:pt x="10312" y="3317"/>
                    <a:pt x="10317" y="3328"/>
                  </a:cubicBezTo>
                  <a:lnTo>
                    <a:pt x="24609" y="37864"/>
                  </a:lnTo>
                  <a:cubicBezTo>
                    <a:pt x="25766" y="40669"/>
                    <a:pt x="24434" y="43881"/>
                    <a:pt x="21632" y="45045"/>
                  </a:cubicBezTo>
                  <a:close/>
                </a:path>
              </a:pathLst>
            </a:custGeom>
            <a:solidFill>
              <a:srgbClr val="3F3D5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6039607" y="261569"/>
              <a:ext cx="45530" cy="25286"/>
            </a:xfrm>
            <a:custGeom>
              <a:avLst/>
              <a:gdLst>
                <a:gd name="connsiteX0" fmla="*/ 151 w 45530"/>
                <a:gd name="connsiteY0" fmla="*/ 21806 h 25286"/>
                <a:gd name="connsiteX1" fmla="*/ 3128 w 45530"/>
                <a:gd name="connsiteY1" fmla="*/ 14626 h 25286"/>
                <a:gd name="connsiteX2" fmla="*/ 37664 w 45530"/>
                <a:gd name="connsiteY2" fmla="*/ 334 h 25286"/>
                <a:gd name="connsiteX3" fmla="*/ 44845 w 45530"/>
                <a:gd name="connsiteY3" fmla="*/ 3311 h 25286"/>
                <a:gd name="connsiteX4" fmla="*/ 41868 w 45530"/>
                <a:gd name="connsiteY4" fmla="*/ 10491 h 25286"/>
                <a:gd name="connsiteX5" fmla="*/ 7331 w 45530"/>
                <a:gd name="connsiteY5" fmla="*/ 24784 h 25286"/>
                <a:gd name="connsiteX6" fmla="*/ 151 w 45530"/>
                <a:gd name="connsiteY6" fmla="*/ 21806 h 2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30" h="25286">
                  <a:moveTo>
                    <a:pt x="151" y="21806"/>
                  </a:moveTo>
                  <a:cubicBezTo>
                    <a:pt x="-1006" y="19002"/>
                    <a:pt x="326" y="15789"/>
                    <a:pt x="3128" y="14626"/>
                  </a:cubicBezTo>
                  <a:lnTo>
                    <a:pt x="37664" y="334"/>
                  </a:lnTo>
                  <a:cubicBezTo>
                    <a:pt x="40469" y="-827"/>
                    <a:pt x="43684" y="506"/>
                    <a:pt x="44845" y="3311"/>
                  </a:cubicBezTo>
                  <a:cubicBezTo>
                    <a:pt x="46006" y="6116"/>
                    <a:pt x="44673" y="9331"/>
                    <a:pt x="41868" y="10491"/>
                  </a:cubicBezTo>
                  <a:lnTo>
                    <a:pt x="7331" y="24784"/>
                  </a:lnTo>
                  <a:cubicBezTo>
                    <a:pt x="4526" y="25940"/>
                    <a:pt x="1314" y="24609"/>
                    <a:pt x="151" y="21806"/>
                  </a:cubicBezTo>
                  <a:close/>
                </a:path>
              </a:pathLst>
            </a:custGeom>
            <a:solidFill>
              <a:srgbClr val="FFFFFF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093443" y="253583"/>
              <a:ext cx="10993" cy="10993"/>
            </a:xfrm>
            <a:custGeom>
              <a:avLst/>
              <a:gdLst>
                <a:gd name="connsiteX0" fmla="*/ 10993 w 10993"/>
                <a:gd name="connsiteY0" fmla="*/ 5497 h 10993"/>
                <a:gd name="connsiteX1" fmla="*/ 5497 w 10993"/>
                <a:gd name="connsiteY1" fmla="*/ 10993 h 10993"/>
                <a:gd name="connsiteX2" fmla="*/ 0 w 10993"/>
                <a:gd name="connsiteY2" fmla="*/ 5497 h 10993"/>
                <a:gd name="connsiteX3" fmla="*/ 5497 w 10993"/>
                <a:gd name="connsiteY3" fmla="*/ 0 h 10993"/>
                <a:gd name="connsiteX4" fmla="*/ 10993 w 10993"/>
                <a:gd name="connsiteY4" fmla="*/ 5497 h 10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3" h="10993">
                  <a:moveTo>
                    <a:pt x="10993" y="5497"/>
                  </a:moveTo>
                  <a:cubicBezTo>
                    <a:pt x="10993" y="8532"/>
                    <a:pt x="8532" y="10993"/>
                    <a:pt x="5497" y="10993"/>
                  </a:cubicBezTo>
                  <a:cubicBezTo>
                    <a:pt x="2461" y="10993"/>
                    <a:pt x="0" y="8532"/>
                    <a:pt x="0" y="5497"/>
                  </a:cubicBezTo>
                  <a:cubicBezTo>
                    <a:pt x="0" y="2461"/>
                    <a:pt x="2461" y="0"/>
                    <a:pt x="5497" y="0"/>
                  </a:cubicBezTo>
                  <a:cubicBezTo>
                    <a:pt x="8532" y="0"/>
                    <a:pt x="10993" y="2461"/>
                    <a:pt x="10993" y="5497"/>
                  </a:cubicBezTo>
                  <a:close/>
                </a:path>
              </a:pathLst>
            </a:custGeom>
            <a:solidFill>
              <a:srgbClr val="FFFFFF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6828300" y="1743076"/>
              <a:ext cx="2402630" cy="960419"/>
            </a:xfrm>
            <a:custGeom>
              <a:avLst/>
              <a:gdLst>
                <a:gd name="connsiteX0" fmla="*/ 462474 w 2402630"/>
                <a:gd name="connsiteY0" fmla="*/ 960334 h 960419"/>
                <a:gd name="connsiteX1" fmla="*/ 460388 w 2402630"/>
                <a:gd name="connsiteY1" fmla="*/ 960293 h 960419"/>
                <a:gd name="connsiteX2" fmla="*/ 419609 w 2402630"/>
                <a:gd name="connsiteY2" fmla="*/ 937101 h 960419"/>
                <a:gd name="connsiteX3" fmla="*/ 299007 w 2402630"/>
                <a:gd name="connsiteY3" fmla="*/ 806461 h 960419"/>
                <a:gd name="connsiteX4" fmla="*/ 212527 w 2402630"/>
                <a:gd name="connsiteY4" fmla="*/ 742459 h 960419"/>
                <a:gd name="connsiteX5" fmla="*/ 30677 w 2402630"/>
                <a:gd name="connsiteY5" fmla="*/ 572304 h 960419"/>
                <a:gd name="connsiteX6" fmla="*/ 187108 w 2402630"/>
                <a:gd name="connsiteY6" fmla="*/ 123054 h 960419"/>
                <a:gd name="connsiteX7" fmla="*/ 756492 w 2402630"/>
                <a:gd name="connsiteY7" fmla="*/ 246 h 960419"/>
                <a:gd name="connsiteX8" fmla="*/ 819490 w 2402630"/>
                <a:gd name="connsiteY8" fmla="*/ -85 h 960419"/>
                <a:gd name="connsiteX9" fmla="*/ 819490 w 2402630"/>
                <a:gd name="connsiteY9" fmla="*/ -85 h 960419"/>
                <a:gd name="connsiteX10" fmla="*/ 1904264 w 2402630"/>
                <a:gd name="connsiteY10" fmla="*/ 99103 h 960419"/>
                <a:gd name="connsiteX11" fmla="*/ 2247897 w 2402630"/>
                <a:gd name="connsiteY11" fmla="*/ 213215 h 960419"/>
                <a:gd name="connsiteX12" fmla="*/ 2401968 w 2402630"/>
                <a:gd name="connsiteY12" fmla="*/ 473511 h 960419"/>
                <a:gd name="connsiteX13" fmla="*/ 2117650 w 2402630"/>
                <a:gd name="connsiteY13" fmla="*/ 737945 h 960419"/>
                <a:gd name="connsiteX14" fmla="*/ 1724549 w 2402630"/>
                <a:gd name="connsiteY14" fmla="*/ 728031 h 960419"/>
                <a:gd name="connsiteX15" fmla="*/ 1631605 w 2402630"/>
                <a:gd name="connsiteY15" fmla="*/ 716300 h 960419"/>
                <a:gd name="connsiteX16" fmla="*/ 632042 w 2402630"/>
                <a:gd name="connsiteY16" fmla="*/ 802774 h 960419"/>
                <a:gd name="connsiteX17" fmla="*/ 605398 w 2402630"/>
                <a:gd name="connsiteY17" fmla="*/ 807875 h 960419"/>
                <a:gd name="connsiteX18" fmla="*/ 502017 w 2402630"/>
                <a:gd name="connsiteY18" fmla="*/ 940911 h 960419"/>
                <a:gd name="connsiteX19" fmla="*/ 462474 w 2402630"/>
                <a:gd name="connsiteY19" fmla="*/ 960334 h 96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02630" h="960419">
                  <a:moveTo>
                    <a:pt x="462474" y="960334"/>
                  </a:moveTo>
                  <a:cubicBezTo>
                    <a:pt x="461781" y="960334"/>
                    <a:pt x="461088" y="960320"/>
                    <a:pt x="460388" y="960293"/>
                  </a:cubicBezTo>
                  <a:cubicBezTo>
                    <a:pt x="443821" y="959692"/>
                    <a:pt x="428594" y="951032"/>
                    <a:pt x="419609" y="937101"/>
                  </a:cubicBezTo>
                  <a:cubicBezTo>
                    <a:pt x="386452" y="887543"/>
                    <a:pt x="345761" y="843466"/>
                    <a:pt x="299007" y="806461"/>
                  </a:cubicBezTo>
                  <a:cubicBezTo>
                    <a:pt x="270704" y="783838"/>
                    <a:pt x="241127" y="762804"/>
                    <a:pt x="212527" y="742459"/>
                  </a:cubicBezTo>
                  <a:cubicBezTo>
                    <a:pt x="138739" y="689994"/>
                    <a:pt x="69251" y="640580"/>
                    <a:pt x="30677" y="572304"/>
                  </a:cubicBezTo>
                  <a:cubicBezTo>
                    <a:pt x="-53424" y="423422"/>
                    <a:pt x="45618" y="216052"/>
                    <a:pt x="187108" y="123054"/>
                  </a:cubicBezTo>
                  <a:cubicBezTo>
                    <a:pt x="345809" y="18751"/>
                    <a:pt x="554554" y="2390"/>
                    <a:pt x="756492" y="246"/>
                  </a:cubicBezTo>
                  <a:cubicBezTo>
                    <a:pt x="777479" y="24"/>
                    <a:pt x="798478" y="-87"/>
                    <a:pt x="819490" y="-85"/>
                  </a:cubicBezTo>
                  <a:lnTo>
                    <a:pt x="819490" y="-85"/>
                  </a:lnTo>
                  <a:cubicBezTo>
                    <a:pt x="1183340" y="54"/>
                    <a:pt x="1546423" y="33253"/>
                    <a:pt x="1904264" y="99103"/>
                  </a:cubicBezTo>
                  <a:cubicBezTo>
                    <a:pt x="2023254" y="121056"/>
                    <a:pt x="2147807" y="147950"/>
                    <a:pt x="2247897" y="213215"/>
                  </a:cubicBezTo>
                  <a:cubicBezTo>
                    <a:pt x="2347392" y="278094"/>
                    <a:pt x="2407867" y="380264"/>
                    <a:pt x="2401968" y="473511"/>
                  </a:cubicBezTo>
                  <a:cubicBezTo>
                    <a:pt x="2393354" y="609637"/>
                    <a:pt x="2249051" y="711352"/>
                    <a:pt x="2117650" y="737945"/>
                  </a:cubicBezTo>
                  <a:cubicBezTo>
                    <a:pt x="1992404" y="763272"/>
                    <a:pt x="1862293" y="746157"/>
                    <a:pt x="1724549" y="728031"/>
                  </a:cubicBezTo>
                  <a:cubicBezTo>
                    <a:pt x="1694139" y="724032"/>
                    <a:pt x="1662698" y="719895"/>
                    <a:pt x="1631605" y="716300"/>
                  </a:cubicBezTo>
                  <a:cubicBezTo>
                    <a:pt x="1293691" y="677242"/>
                    <a:pt x="658898" y="797629"/>
                    <a:pt x="632042" y="802774"/>
                  </a:cubicBezTo>
                  <a:lnTo>
                    <a:pt x="605398" y="807875"/>
                  </a:lnTo>
                  <a:lnTo>
                    <a:pt x="502017" y="940911"/>
                  </a:lnTo>
                  <a:cubicBezTo>
                    <a:pt x="492591" y="953204"/>
                    <a:pt x="477964" y="960388"/>
                    <a:pt x="462474" y="960334"/>
                  </a:cubicBezTo>
                  <a:close/>
                </a:path>
              </a:pathLst>
            </a:custGeom>
            <a:solidFill>
              <a:schemeClr val="accent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7336486" y="1977272"/>
              <a:ext cx="1490397" cy="62151"/>
            </a:xfrm>
            <a:custGeom>
              <a:avLst/>
              <a:gdLst>
                <a:gd name="connsiteX0" fmla="*/ 1459056 w 1490397"/>
                <a:gd name="connsiteY0" fmla="*/ 62066 h 62151"/>
                <a:gd name="connsiteX1" fmla="*/ 30809 w 1490397"/>
                <a:gd name="connsiteY1" fmla="*/ 62066 h 62151"/>
                <a:gd name="connsiteX2" fmla="*/ -267 w 1490397"/>
                <a:gd name="connsiteY2" fmla="*/ 30990 h 62151"/>
                <a:gd name="connsiteX3" fmla="*/ 30809 w 1490397"/>
                <a:gd name="connsiteY3" fmla="*/ -85 h 62151"/>
                <a:gd name="connsiteX4" fmla="*/ 1459056 w 1490397"/>
                <a:gd name="connsiteY4" fmla="*/ -85 h 62151"/>
                <a:gd name="connsiteX5" fmla="*/ 1490131 w 1490397"/>
                <a:gd name="connsiteY5" fmla="*/ 30991 h 62151"/>
                <a:gd name="connsiteX6" fmla="*/ 1459056 w 1490397"/>
                <a:gd name="connsiteY6" fmla="*/ 62066 h 6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397" h="62151">
                  <a:moveTo>
                    <a:pt x="1459056" y="62066"/>
                  </a:moveTo>
                  <a:lnTo>
                    <a:pt x="30809" y="62066"/>
                  </a:lnTo>
                  <a:cubicBezTo>
                    <a:pt x="13646" y="62066"/>
                    <a:pt x="-267" y="48153"/>
                    <a:pt x="-267" y="30990"/>
                  </a:cubicBezTo>
                  <a:cubicBezTo>
                    <a:pt x="-267" y="13828"/>
                    <a:pt x="13646" y="-85"/>
                    <a:pt x="30809" y="-85"/>
                  </a:cubicBezTo>
                  <a:lnTo>
                    <a:pt x="1459056" y="-85"/>
                  </a:lnTo>
                  <a:cubicBezTo>
                    <a:pt x="1476218" y="-85"/>
                    <a:pt x="1490131" y="13828"/>
                    <a:pt x="1490131" y="30991"/>
                  </a:cubicBezTo>
                  <a:cubicBezTo>
                    <a:pt x="1490131" y="48153"/>
                    <a:pt x="1476218" y="62066"/>
                    <a:pt x="1459056" y="62066"/>
                  </a:cubicBezTo>
                  <a:close/>
                </a:path>
              </a:pathLst>
            </a:custGeom>
            <a:solidFill>
              <a:srgbClr val="FFFFFF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7336497" y="2168017"/>
              <a:ext cx="1490332" cy="62151"/>
            </a:xfrm>
            <a:custGeom>
              <a:avLst/>
              <a:gdLst>
                <a:gd name="connsiteX0" fmla="*/ 1459045 w 1490332"/>
                <a:gd name="connsiteY0" fmla="*/ 62066 h 62151"/>
                <a:gd name="connsiteX1" fmla="*/ 30798 w 1490332"/>
                <a:gd name="connsiteY1" fmla="*/ 62066 h 62151"/>
                <a:gd name="connsiteX2" fmla="*/ -267 w 1490332"/>
                <a:gd name="connsiteY2" fmla="*/ 30979 h 62151"/>
                <a:gd name="connsiteX3" fmla="*/ 30733 w 1490332"/>
                <a:gd name="connsiteY3" fmla="*/ -85 h 62151"/>
                <a:gd name="connsiteX4" fmla="*/ 1459045 w 1490332"/>
                <a:gd name="connsiteY4" fmla="*/ -85 h 62151"/>
                <a:gd name="connsiteX5" fmla="*/ 1490066 w 1490332"/>
                <a:gd name="connsiteY5" fmla="*/ 31045 h 62151"/>
                <a:gd name="connsiteX6" fmla="*/ 1459045 w 1490332"/>
                <a:gd name="connsiteY6" fmla="*/ 62066 h 6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332" h="62151">
                  <a:moveTo>
                    <a:pt x="1459045" y="62066"/>
                  </a:moveTo>
                  <a:lnTo>
                    <a:pt x="30798" y="62066"/>
                  </a:lnTo>
                  <a:cubicBezTo>
                    <a:pt x="13635" y="62060"/>
                    <a:pt x="-273" y="48142"/>
                    <a:pt x="-267" y="30979"/>
                  </a:cubicBezTo>
                  <a:cubicBezTo>
                    <a:pt x="-261" y="13851"/>
                    <a:pt x="13604" y="-43"/>
                    <a:pt x="30733" y="-85"/>
                  </a:cubicBezTo>
                  <a:lnTo>
                    <a:pt x="1459045" y="-85"/>
                  </a:lnTo>
                  <a:cubicBezTo>
                    <a:pt x="1476207" y="-55"/>
                    <a:pt x="1490096" y="13882"/>
                    <a:pt x="1490066" y="31045"/>
                  </a:cubicBezTo>
                  <a:cubicBezTo>
                    <a:pt x="1490036" y="48165"/>
                    <a:pt x="1476165" y="62036"/>
                    <a:pt x="1459045" y="62066"/>
                  </a:cubicBezTo>
                  <a:close/>
                </a:path>
              </a:pathLst>
            </a:custGeom>
            <a:solidFill>
              <a:srgbClr val="FFFFFF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7336540" y="2358758"/>
              <a:ext cx="228484" cy="62150"/>
            </a:xfrm>
            <a:custGeom>
              <a:avLst/>
              <a:gdLst>
                <a:gd name="connsiteX0" fmla="*/ 197196 w 228484"/>
                <a:gd name="connsiteY0" fmla="*/ 62066 h 62150"/>
                <a:gd name="connsiteX1" fmla="*/ 30755 w 228484"/>
                <a:gd name="connsiteY1" fmla="*/ 62066 h 62150"/>
                <a:gd name="connsiteX2" fmla="*/ -267 w 228484"/>
                <a:gd name="connsiteY2" fmla="*/ 30936 h 62150"/>
                <a:gd name="connsiteX3" fmla="*/ 30755 w 228484"/>
                <a:gd name="connsiteY3" fmla="*/ -85 h 62150"/>
                <a:gd name="connsiteX4" fmla="*/ 197196 w 228484"/>
                <a:gd name="connsiteY4" fmla="*/ -85 h 62150"/>
                <a:gd name="connsiteX5" fmla="*/ 228217 w 228484"/>
                <a:gd name="connsiteY5" fmla="*/ 31044 h 62150"/>
                <a:gd name="connsiteX6" fmla="*/ 197196 w 228484"/>
                <a:gd name="connsiteY6" fmla="*/ 62066 h 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484" h="62150">
                  <a:moveTo>
                    <a:pt x="197196" y="62066"/>
                  </a:moveTo>
                  <a:lnTo>
                    <a:pt x="30755" y="62066"/>
                  </a:lnTo>
                  <a:cubicBezTo>
                    <a:pt x="13592" y="62036"/>
                    <a:pt x="-296" y="48099"/>
                    <a:pt x="-267" y="30936"/>
                  </a:cubicBezTo>
                  <a:cubicBezTo>
                    <a:pt x="-237" y="13816"/>
                    <a:pt x="13634" y="-56"/>
                    <a:pt x="30755" y="-85"/>
                  </a:cubicBezTo>
                  <a:lnTo>
                    <a:pt x="197196" y="-85"/>
                  </a:lnTo>
                  <a:cubicBezTo>
                    <a:pt x="214358" y="-56"/>
                    <a:pt x="228247" y="13882"/>
                    <a:pt x="228217" y="31044"/>
                  </a:cubicBezTo>
                  <a:cubicBezTo>
                    <a:pt x="228187" y="48165"/>
                    <a:pt x="214316" y="62036"/>
                    <a:pt x="197196" y="62066"/>
                  </a:cubicBezTo>
                  <a:close/>
                </a:path>
              </a:pathLst>
            </a:custGeom>
            <a:solidFill>
              <a:srgbClr val="FFFFFF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7157625" y="2618037"/>
              <a:ext cx="302107" cy="302107"/>
            </a:xfrm>
            <a:custGeom>
              <a:avLst/>
              <a:gdLst>
                <a:gd name="connsiteX0" fmla="*/ 302107 w 302107"/>
                <a:gd name="connsiteY0" fmla="*/ 151054 h 302107"/>
                <a:gd name="connsiteX1" fmla="*/ 151053 w 302107"/>
                <a:gd name="connsiteY1" fmla="*/ 302107 h 302107"/>
                <a:gd name="connsiteX2" fmla="*/ 0 w 302107"/>
                <a:gd name="connsiteY2" fmla="*/ 151054 h 302107"/>
                <a:gd name="connsiteX3" fmla="*/ 151053 w 302107"/>
                <a:gd name="connsiteY3" fmla="*/ 0 h 302107"/>
                <a:gd name="connsiteX4" fmla="*/ 302107 w 302107"/>
                <a:gd name="connsiteY4" fmla="*/ 151054 h 30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107" h="302107">
                  <a:moveTo>
                    <a:pt x="302107" y="151054"/>
                  </a:moveTo>
                  <a:cubicBezTo>
                    <a:pt x="302107" y="234478"/>
                    <a:pt x="234478" y="302107"/>
                    <a:pt x="151053" y="302107"/>
                  </a:cubicBezTo>
                  <a:cubicBezTo>
                    <a:pt x="67629" y="302107"/>
                    <a:pt x="0" y="234478"/>
                    <a:pt x="0" y="151054"/>
                  </a:cubicBezTo>
                  <a:cubicBezTo>
                    <a:pt x="0" y="67629"/>
                    <a:pt x="67629" y="0"/>
                    <a:pt x="151053" y="0"/>
                  </a:cubicBezTo>
                  <a:cubicBezTo>
                    <a:pt x="234478" y="0"/>
                    <a:pt x="302107" y="67629"/>
                    <a:pt x="302107" y="151054"/>
                  </a:cubicBezTo>
                  <a:close/>
                </a:path>
              </a:pathLst>
            </a:custGeom>
            <a:solidFill>
              <a:srgbClr val="FFFFFF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7155781" y="2616193"/>
              <a:ext cx="305794" cy="305795"/>
            </a:xfrm>
            <a:custGeom>
              <a:avLst/>
              <a:gdLst>
                <a:gd name="connsiteX0" fmla="*/ 152631 w 305794"/>
                <a:gd name="connsiteY0" fmla="*/ 305710 h 305795"/>
                <a:gd name="connsiteX1" fmla="*/ -267 w 305794"/>
                <a:gd name="connsiteY1" fmla="*/ 152812 h 305795"/>
                <a:gd name="connsiteX2" fmla="*/ 152631 w 305794"/>
                <a:gd name="connsiteY2" fmla="*/ -85 h 305795"/>
                <a:gd name="connsiteX3" fmla="*/ 305528 w 305794"/>
                <a:gd name="connsiteY3" fmla="*/ 152811 h 305795"/>
                <a:gd name="connsiteX4" fmla="*/ 152631 w 305794"/>
                <a:gd name="connsiteY4" fmla="*/ 305710 h 30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94" h="305795">
                  <a:moveTo>
                    <a:pt x="152631" y="305710"/>
                  </a:moveTo>
                  <a:cubicBezTo>
                    <a:pt x="68188" y="305710"/>
                    <a:pt x="-267" y="237255"/>
                    <a:pt x="-267" y="152812"/>
                  </a:cubicBezTo>
                  <a:cubicBezTo>
                    <a:pt x="-267" y="68369"/>
                    <a:pt x="68188" y="-85"/>
                    <a:pt x="152631" y="-85"/>
                  </a:cubicBezTo>
                  <a:cubicBezTo>
                    <a:pt x="237073" y="-85"/>
                    <a:pt x="305528" y="68369"/>
                    <a:pt x="305528" y="152811"/>
                  </a:cubicBezTo>
                  <a:cubicBezTo>
                    <a:pt x="305433" y="237215"/>
                    <a:pt x="237034" y="305614"/>
                    <a:pt x="152631" y="305710"/>
                  </a:cubicBezTo>
                  <a:close/>
                </a:path>
              </a:pathLst>
            </a:custGeom>
            <a:solidFill>
              <a:srgbClr val="3F3D5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7252350" y="2705184"/>
              <a:ext cx="144320" cy="124276"/>
            </a:xfrm>
            <a:custGeom>
              <a:avLst/>
              <a:gdLst>
                <a:gd name="connsiteX0" fmla="*/ 44753 w 144320"/>
                <a:gd name="connsiteY0" fmla="*/ 124191 h 124276"/>
                <a:gd name="connsiteX1" fmla="*/ 43787 w 144320"/>
                <a:gd name="connsiteY1" fmla="*/ 124165 h 124276"/>
                <a:gd name="connsiteX2" fmla="*/ 29144 w 144320"/>
                <a:gd name="connsiteY2" fmla="*/ 116557 h 124276"/>
                <a:gd name="connsiteX3" fmla="*/ 3900 w 144320"/>
                <a:gd name="connsiteY3" fmla="*/ 84103 h 124276"/>
                <a:gd name="connsiteX4" fmla="*/ 7359 w 144320"/>
                <a:gd name="connsiteY4" fmla="*/ 56371 h 124276"/>
                <a:gd name="connsiteX5" fmla="*/ 7364 w 144320"/>
                <a:gd name="connsiteY5" fmla="*/ 56367 h 124276"/>
                <a:gd name="connsiteX6" fmla="*/ 8273 w 144320"/>
                <a:gd name="connsiteY6" fmla="*/ 55660 h 124276"/>
                <a:gd name="connsiteX7" fmla="*/ 36003 w 144320"/>
                <a:gd name="connsiteY7" fmla="*/ 59112 h 124276"/>
                <a:gd name="connsiteX8" fmla="*/ 36014 w 144320"/>
                <a:gd name="connsiteY8" fmla="*/ 59126 h 124276"/>
                <a:gd name="connsiteX9" fmla="*/ 56244 w 144320"/>
                <a:gd name="connsiteY9" fmla="*/ 61641 h 124276"/>
                <a:gd name="connsiteX10" fmla="*/ 57844 w 144320"/>
                <a:gd name="connsiteY10" fmla="*/ 60189 h 124276"/>
                <a:gd name="connsiteX11" fmla="*/ 109098 w 144320"/>
                <a:gd name="connsiteY11" fmla="*/ 6078 h 124276"/>
                <a:gd name="connsiteX12" fmla="*/ 137041 w 144320"/>
                <a:gd name="connsiteY12" fmla="*/ 5319 h 124276"/>
                <a:gd name="connsiteX13" fmla="*/ 137881 w 144320"/>
                <a:gd name="connsiteY13" fmla="*/ 6120 h 124276"/>
                <a:gd name="connsiteX14" fmla="*/ 138642 w 144320"/>
                <a:gd name="connsiteY14" fmla="*/ 34054 h 124276"/>
                <a:gd name="connsiteX15" fmla="*/ 138635 w 144320"/>
                <a:gd name="connsiteY15" fmla="*/ 34060 h 124276"/>
                <a:gd name="connsiteX16" fmla="*/ 59095 w 144320"/>
                <a:gd name="connsiteY16" fmla="*/ 118017 h 124276"/>
                <a:gd name="connsiteX17" fmla="*/ 44753 w 144320"/>
                <a:gd name="connsiteY17" fmla="*/ 124191 h 12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4320" h="124276">
                  <a:moveTo>
                    <a:pt x="44753" y="124191"/>
                  </a:moveTo>
                  <a:cubicBezTo>
                    <a:pt x="44431" y="124191"/>
                    <a:pt x="44109" y="124181"/>
                    <a:pt x="43787" y="124165"/>
                  </a:cubicBezTo>
                  <a:cubicBezTo>
                    <a:pt x="38030" y="123887"/>
                    <a:pt x="32681" y="121108"/>
                    <a:pt x="29144" y="116557"/>
                  </a:cubicBezTo>
                  <a:lnTo>
                    <a:pt x="3900" y="84103"/>
                  </a:lnTo>
                  <a:cubicBezTo>
                    <a:pt x="-2803" y="75490"/>
                    <a:pt x="-1254" y="63074"/>
                    <a:pt x="7359" y="56371"/>
                  </a:cubicBezTo>
                  <a:cubicBezTo>
                    <a:pt x="7360" y="56369"/>
                    <a:pt x="7362" y="56368"/>
                    <a:pt x="7364" y="56367"/>
                  </a:cubicBezTo>
                  <a:lnTo>
                    <a:pt x="8273" y="55660"/>
                  </a:lnTo>
                  <a:cubicBezTo>
                    <a:pt x="16883" y="48956"/>
                    <a:pt x="29298" y="50501"/>
                    <a:pt x="36003" y="59112"/>
                  </a:cubicBezTo>
                  <a:cubicBezTo>
                    <a:pt x="36007" y="59117"/>
                    <a:pt x="36010" y="59121"/>
                    <a:pt x="36014" y="59126"/>
                  </a:cubicBezTo>
                  <a:cubicBezTo>
                    <a:pt x="40907" y="65407"/>
                    <a:pt x="49963" y="66533"/>
                    <a:pt x="56244" y="61641"/>
                  </a:cubicBezTo>
                  <a:cubicBezTo>
                    <a:pt x="56813" y="61198"/>
                    <a:pt x="57348" y="60712"/>
                    <a:pt x="57844" y="60189"/>
                  </a:cubicBezTo>
                  <a:lnTo>
                    <a:pt x="109098" y="6078"/>
                  </a:lnTo>
                  <a:cubicBezTo>
                    <a:pt x="116611" y="-1834"/>
                    <a:pt x="129110" y="-2173"/>
                    <a:pt x="137041" y="5319"/>
                  </a:cubicBezTo>
                  <a:lnTo>
                    <a:pt x="137881" y="6120"/>
                  </a:lnTo>
                  <a:cubicBezTo>
                    <a:pt x="145805" y="13624"/>
                    <a:pt x="146146" y="26130"/>
                    <a:pt x="138642" y="34054"/>
                  </a:cubicBezTo>
                  <a:cubicBezTo>
                    <a:pt x="138639" y="34056"/>
                    <a:pt x="138638" y="34058"/>
                    <a:pt x="138635" y="34060"/>
                  </a:cubicBezTo>
                  <a:lnTo>
                    <a:pt x="59095" y="118017"/>
                  </a:lnTo>
                  <a:cubicBezTo>
                    <a:pt x="55366" y="121959"/>
                    <a:pt x="50179" y="124192"/>
                    <a:pt x="44753" y="124191"/>
                  </a:cubicBezTo>
                  <a:close/>
                </a:path>
              </a:pathLst>
            </a:custGeom>
            <a:solidFill>
              <a:srgbClr val="FFFFFF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4395204" y="140892"/>
              <a:ext cx="598144" cy="711558"/>
            </a:xfrm>
            <a:custGeom>
              <a:avLst/>
              <a:gdLst>
                <a:gd name="connsiteX0" fmla="*/ 92729 w 598144"/>
                <a:gd name="connsiteY0" fmla="*/ 675519 h 711558"/>
                <a:gd name="connsiteX1" fmla="*/ 315 w 598144"/>
                <a:gd name="connsiteY1" fmla="*/ 119771 h 711558"/>
                <a:gd name="connsiteX2" fmla="*/ 35687 w 598144"/>
                <a:gd name="connsiteY2" fmla="*/ 70289 h 711558"/>
                <a:gd name="connsiteX3" fmla="*/ 455400 w 598144"/>
                <a:gd name="connsiteY3" fmla="*/ 496 h 711558"/>
                <a:gd name="connsiteX4" fmla="*/ 504882 w 598144"/>
                <a:gd name="connsiteY4" fmla="*/ 35868 h 711558"/>
                <a:gd name="connsiteX5" fmla="*/ 597296 w 598144"/>
                <a:gd name="connsiteY5" fmla="*/ 591617 h 711558"/>
                <a:gd name="connsiteX6" fmla="*/ 561924 w 598144"/>
                <a:gd name="connsiteY6" fmla="*/ 641098 h 711558"/>
                <a:gd name="connsiteX7" fmla="*/ 142211 w 598144"/>
                <a:gd name="connsiteY7" fmla="*/ 710891 h 711558"/>
                <a:gd name="connsiteX8" fmla="*/ 92729 w 598144"/>
                <a:gd name="connsiteY8" fmla="*/ 675519 h 71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144" h="711558">
                  <a:moveTo>
                    <a:pt x="92729" y="675519"/>
                  </a:moveTo>
                  <a:lnTo>
                    <a:pt x="315" y="119771"/>
                  </a:lnTo>
                  <a:cubicBezTo>
                    <a:pt x="-3553" y="96346"/>
                    <a:pt x="12271" y="74210"/>
                    <a:pt x="35687" y="70289"/>
                  </a:cubicBezTo>
                  <a:lnTo>
                    <a:pt x="455400" y="496"/>
                  </a:lnTo>
                  <a:cubicBezTo>
                    <a:pt x="478825" y="-3372"/>
                    <a:pt x="500961" y="12452"/>
                    <a:pt x="504882" y="35868"/>
                  </a:cubicBezTo>
                  <a:lnTo>
                    <a:pt x="597296" y="591617"/>
                  </a:lnTo>
                  <a:cubicBezTo>
                    <a:pt x="601164" y="615042"/>
                    <a:pt x="585340" y="637177"/>
                    <a:pt x="561924" y="641098"/>
                  </a:cubicBezTo>
                  <a:lnTo>
                    <a:pt x="142211" y="710891"/>
                  </a:lnTo>
                  <a:cubicBezTo>
                    <a:pt x="118786" y="714759"/>
                    <a:pt x="96650" y="698936"/>
                    <a:pt x="92729" y="675519"/>
                  </a:cubicBezTo>
                  <a:close/>
                </a:path>
              </a:pathLst>
            </a:custGeom>
            <a:solidFill>
              <a:srgbClr val="3F3D5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4432524" y="179131"/>
              <a:ext cx="523502" cy="614137"/>
            </a:xfrm>
            <a:custGeom>
              <a:avLst/>
              <a:gdLst>
                <a:gd name="connsiteX0" fmla="*/ 59690 w 523502"/>
                <a:gd name="connsiteY0" fmla="*/ 464068 h 614137"/>
                <a:gd name="connsiteX1" fmla="*/ 278 w 523502"/>
                <a:gd name="connsiteY1" fmla="*/ 106782 h 614137"/>
                <a:gd name="connsiteX2" fmla="*/ 33405 w 523502"/>
                <a:gd name="connsiteY2" fmla="*/ 60441 h 614137"/>
                <a:gd name="connsiteX3" fmla="*/ 394113 w 523502"/>
                <a:gd name="connsiteY3" fmla="*/ 460 h 614137"/>
                <a:gd name="connsiteX4" fmla="*/ 440456 w 523502"/>
                <a:gd name="connsiteY4" fmla="*/ 33586 h 614137"/>
                <a:gd name="connsiteX5" fmla="*/ 522692 w 523502"/>
                <a:gd name="connsiteY5" fmla="*/ 528126 h 614137"/>
                <a:gd name="connsiteX6" fmla="*/ 489563 w 523502"/>
                <a:gd name="connsiteY6" fmla="*/ 574467 h 614137"/>
                <a:gd name="connsiteX7" fmla="*/ 266112 w 523502"/>
                <a:gd name="connsiteY7" fmla="*/ 611624 h 614137"/>
                <a:gd name="connsiteX8" fmla="*/ 59690 w 523502"/>
                <a:gd name="connsiteY8" fmla="*/ 464068 h 61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502" h="614137">
                  <a:moveTo>
                    <a:pt x="59690" y="464068"/>
                  </a:moveTo>
                  <a:lnTo>
                    <a:pt x="278" y="106782"/>
                  </a:lnTo>
                  <a:cubicBezTo>
                    <a:pt x="-3345" y="84844"/>
                    <a:pt x="11475" y="64113"/>
                    <a:pt x="33405" y="60441"/>
                  </a:cubicBezTo>
                  <a:lnTo>
                    <a:pt x="394113" y="460"/>
                  </a:lnTo>
                  <a:cubicBezTo>
                    <a:pt x="416052" y="-3163"/>
                    <a:pt x="436784" y="11656"/>
                    <a:pt x="440456" y="33586"/>
                  </a:cubicBezTo>
                  <a:lnTo>
                    <a:pt x="522692" y="528126"/>
                  </a:lnTo>
                  <a:cubicBezTo>
                    <a:pt x="526314" y="550065"/>
                    <a:pt x="511494" y="570796"/>
                    <a:pt x="489563" y="574467"/>
                  </a:cubicBezTo>
                  <a:lnTo>
                    <a:pt x="266112" y="611624"/>
                  </a:lnTo>
                  <a:cubicBezTo>
                    <a:pt x="168391" y="627761"/>
                    <a:pt x="76048" y="561752"/>
                    <a:pt x="59690" y="464068"/>
                  </a:cubicBezTo>
                  <a:close/>
                </a:path>
              </a:pathLst>
            </a:custGeom>
            <a:solidFill>
              <a:srgbClr val="FFFFFF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4507517" y="288544"/>
              <a:ext cx="328949" cy="120335"/>
            </a:xfrm>
            <a:custGeom>
              <a:avLst/>
              <a:gdLst>
                <a:gd name="connsiteX0" fmla="*/ 266 w 328949"/>
                <a:gd name="connsiteY0" fmla="*/ 87347 h 120335"/>
                <a:gd name="connsiteX1" fmla="*/ 32637 w 328949"/>
                <a:gd name="connsiteY1" fmla="*/ 42063 h 120335"/>
                <a:gd name="connsiteX2" fmla="*/ 282860 w 328949"/>
                <a:gd name="connsiteY2" fmla="*/ 454 h 120335"/>
                <a:gd name="connsiteX3" fmla="*/ 328144 w 328949"/>
                <a:gd name="connsiteY3" fmla="*/ 32825 h 120335"/>
                <a:gd name="connsiteX4" fmla="*/ 295773 w 328949"/>
                <a:gd name="connsiteY4" fmla="*/ 78109 h 120335"/>
                <a:gd name="connsiteX5" fmla="*/ 45550 w 328949"/>
                <a:gd name="connsiteY5" fmla="*/ 119718 h 120335"/>
                <a:gd name="connsiteX6" fmla="*/ 266 w 328949"/>
                <a:gd name="connsiteY6" fmla="*/ 87347 h 12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949" h="120335">
                  <a:moveTo>
                    <a:pt x="266" y="87347"/>
                  </a:moveTo>
                  <a:cubicBezTo>
                    <a:pt x="-3275" y="65909"/>
                    <a:pt x="11207" y="45651"/>
                    <a:pt x="32637" y="42063"/>
                  </a:cubicBezTo>
                  <a:lnTo>
                    <a:pt x="282860" y="454"/>
                  </a:lnTo>
                  <a:cubicBezTo>
                    <a:pt x="304304" y="-3112"/>
                    <a:pt x="324578" y="11381"/>
                    <a:pt x="328144" y="32825"/>
                  </a:cubicBezTo>
                  <a:cubicBezTo>
                    <a:pt x="331710" y="54269"/>
                    <a:pt x="317217" y="74543"/>
                    <a:pt x="295773" y="78109"/>
                  </a:cubicBezTo>
                  <a:lnTo>
                    <a:pt x="45550" y="119718"/>
                  </a:lnTo>
                  <a:cubicBezTo>
                    <a:pt x="24112" y="123259"/>
                    <a:pt x="3854" y="108777"/>
                    <a:pt x="266" y="87347"/>
                  </a:cubicBezTo>
                  <a:close/>
                </a:path>
              </a:pathLst>
            </a:custGeom>
            <a:solidFill>
              <a:schemeClr val="accent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4527604" y="409340"/>
              <a:ext cx="328949" cy="120336"/>
            </a:xfrm>
            <a:custGeom>
              <a:avLst/>
              <a:gdLst>
                <a:gd name="connsiteX0" fmla="*/ 266 w 328949"/>
                <a:gd name="connsiteY0" fmla="*/ 87347 h 120336"/>
                <a:gd name="connsiteX1" fmla="*/ 32637 w 328949"/>
                <a:gd name="connsiteY1" fmla="*/ 42063 h 120336"/>
                <a:gd name="connsiteX2" fmla="*/ 282860 w 328949"/>
                <a:gd name="connsiteY2" fmla="*/ 454 h 120336"/>
                <a:gd name="connsiteX3" fmla="*/ 328144 w 328949"/>
                <a:gd name="connsiteY3" fmla="*/ 32825 h 120336"/>
                <a:gd name="connsiteX4" fmla="*/ 295773 w 328949"/>
                <a:gd name="connsiteY4" fmla="*/ 78109 h 120336"/>
                <a:gd name="connsiteX5" fmla="*/ 45550 w 328949"/>
                <a:gd name="connsiteY5" fmla="*/ 119718 h 120336"/>
                <a:gd name="connsiteX6" fmla="*/ 266 w 328949"/>
                <a:gd name="connsiteY6" fmla="*/ 87347 h 12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949" h="120336">
                  <a:moveTo>
                    <a:pt x="266" y="87347"/>
                  </a:moveTo>
                  <a:cubicBezTo>
                    <a:pt x="-3275" y="65909"/>
                    <a:pt x="11207" y="45651"/>
                    <a:pt x="32637" y="42063"/>
                  </a:cubicBezTo>
                  <a:lnTo>
                    <a:pt x="282860" y="454"/>
                  </a:lnTo>
                  <a:cubicBezTo>
                    <a:pt x="304304" y="-3112"/>
                    <a:pt x="324578" y="11381"/>
                    <a:pt x="328144" y="32825"/>
                  </a:cubicBezTo>
                  <a:cubicBezTo>
                    <a:pt x="331710" y="54269"/>
                    <a:pt x="317217" y="74543"/>
                    <a:pt x="295773" y="78109"/>
                  </a:cubicBezTo>
                  <a:lnTo>
                    <a:pt x="45550" y="119718"/>
                  </a:lnTo>
                  <a:cubicBezTo>
                    <a:pt x="24112" y="123259"/>
                    <a:pt x="3854" y="108777"/>
                    <a:pt x="266" y="87347"/>
                  </a:cubicBezTo>
                  <a:close/>
                </a:path>
              </a:pathLst>
            </a:custGeom>
            <a:solidFill>
              <a:schemeClr val="accent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4547691" y="530137"/>
              <a:ext cx="328949" cy="120336"/>
            </a:xfrm>
            <a:custGeom>
              <a:avLst/>
              <a:gdLst>
                <a:gd name="connsiteX0" fmla="*/ 266 w 328949"/>
                <a:gd name="connsiteY0" fmla="*/ 87347 h 120336"/>
                <a:gd name="connsiteX1" fmla="*/ 32637 w 328949"/>
                <a:gd name="connsiteY1" fmla="*/ 42063 h 120336"/>
                <a:gd name="connsiteX2" fmla="*/ 282860 w 328949"/>
                <a:gd name="connsiteY2" fmla="*/ 454 h 120336"/>
                <a:gd name="connsiteX3" fmla="*/ 328144 w 328949"/>
                <a:gd name="connsiteY3" fmla="*/ 32825 h 120336"/>
                <a:gd name="connsiteX4" fmla="*/ 295773 w 328949"/>
                <a:gd name="connsiteY4" fmla="*/ 78109 h 120336"/>
                <a:gd name="connsiteX5" fmla="*/ 45550 w 328949"/>
                <a:gd name="connsiteY5" fmla="*/ 119718 h 120336"/>
                <a:gd name="connsiteX6" fmla="*/ 266 w 328949"/>
                <a:gd name="connsiteY6" fmla="*/ 87347 h 12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949" h="120336">
                  <a:moveTo>
                    <a:pt x="266" y="87347"/>
                  </a:moveTo>
                  <a:cubicBezTo>
                    <a:pt x="-3275" y="65909"/>
                    <a:pt x="11207" y="45651"/>
                    <a:pt x="32637" y="42063"/>
                  </a:cubicBezTo>
                  <a:lnTo>
                    <a:pt x="282860" y="454"/>
                  </a:lnTo>
                  <a:cubicBezTo>
                    <a:pt x="304304" y="-3112"/>
                    <a:pt x="324578" y="11381"/>
                    <a:pt x="328144" y="32825"/>
                  </a:cubicBezTo>
                  <a:cubicBezTo>
                    <a:pt x="331710" y="54269"/>
                    <a:pt x="317217" y="74543"/>
                    <a:pt x="295773" y="78109"/>
                  </a:cubicBezTo>
                  <a:lnTo>
                    <a:pt x="45550" y="119718"/>
                  </a:lnTo>
                  <a:cubicBezTo>
                    <a:pt x="24112" y="123259"/>
                    <a:pt x="3854" y="108777"/>
                    <a:pt x="266" y="87347"/>
                  </a:cubicBezTo>
                  <a:close/>
                </a:path>
              </a:pathLst>
            </a:custGeom>
            <a:solidFill>
              <a:schemeClr val="accent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6433717" y="6261893"/>
              <a:ext cx="479377" cy="567758"/>
            </a:xfrm>
            <a:custGeom>
              <a:avLst/>
              <a:gdLst>
                <a:gd name="connsiteX0" fmla="*/ 247126 w 479377"/>
                <a:gd name="connsiteY0" fmla="*/ 206535 h 567758"/>
                <a:gd name="connsiteX1" fmla="*/ 253779 w 479377"/>
                <a:gd name="connsiteY1" fmla="*/ 56955 h 567758"/>
                <a:gd name="connsiteX2" fmla="*/ 479111 w 479377"/>
                <a:gd name="connsiteY2" fmla="*/ -85 h 567758"/>
                <a:gd name="connsiteX3" fmla="*/ 311039 w 479377"/>
                <a:gd name="connsiteY3" fmla="*/ 377940 h 567758"/>
                <a:gd name="connsiteX4" fmla="*/ 97951 w 479377"/>
                <a:gd name="connsiteY4" fmla="*/ 512223 h 567758"/>
                <a:gd name="connsiteX5" fmla="*/ 7387 w 479377"/>
                <a:gd name="connsiteY5" fmla="*/ 567673 h 567758"/>
                <a:gd name="connsiteX6" fmla="*/ 110018 w 479377"/>
                <a:gd name="connsiteY6" fmla="*/ 173099 h 567758"/>
                <a:gd name="connsiteX7" fmla="*/ 196459 w 479377"/>
                <a:gd name="connsiteY7" fmla="*/ 92782 h 567758"/>
                <a:gd name="connsiteX8" fmla="*/ 247126 w 479377"/>
                <a:gd name="connsiteY8" fmla="*/ 206535 h 56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9377" h="567758">
                  <a:moveTo>
                    <a:pt x="247126" y="206535"/>
                  </a:moveTo>
                  <a:lnTo>
                    <a:pt x="253779" y="56955"/>
                  </a:lnTo>
                  <a:cubicBezTo>
                    <a:pt x="323128" y="19886"/>
                    <a:pt x="400477" y="306"/>
                    <a:pt x="479111" y="-85"/>
                  </a:cubicBezTo>
                  <a:cubicBezTo>
                    <a:pt x="370888" y="88396"/>
                    <a:pt x="384412" y="258955"/>
                    <a:pt x="311039" y="377940"/>
                  </a:cubicBezTo>
                  <a:cubicBezTo>
                    <a:pt x="264107" y="452758"/>
                    <a:pt x="185697" y="502171"/>
                    <a:pt x="97951" y="512223"/>
                  </a:cubicBezTo>
                  <a:lnTo>
                    <a:pt x="7387" y="567673"/>
                  </a:lnTo>
                  <a:cubicBezTo>
                    <a:pt x="-17763" y="427468"/>
                    <a:pt x="19741" y="283281"/>
                    <a:pt x="110018" y="173099"/>
                  </a:cubicBezTo>
                  <a:cubicBezTo>
                    <a:pt x="135346" y="142805"/>
                    <a:pt x="164388" y="115820"/>
                    <a:pt x="196459" y="92782"/>
                  </a:cubicBezTo>
                  <a:cubicBezTo>
                    <a:pt x="218149" y="149975"/>
                    <a:pt x="247126" y="206535"/>
                    <a:pt x="247126" y="206535"/>
                  </a:cubicBezTo>
                  <a:close/>
                </a:path>
              </a:pathLst>
            </a:custGeom>
            <a:solidFill>
              <a:srgbClr val="F2F2F2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3919902" y="6831166"/>
              <a:ext cx="3961992" cy="29223"/>
            </a:xfrm>
            <a:custGeom>
              <a:avLst/>
              <a:gdLst>
                <a:gd name="connsiteX0" fmla="*/ 3961726 w 3961992"/>
                <a:gd name="connsiteY0" fmla="*/ 14526 h 29223"/>
                <a:gd name="connsiteX1" fmla="*/ 3947201 w 3961992"/>
                <a:gd name="connsiteY1" fmla="*/ 29138 h 29223"/>
                <a:gd name="connsiteX2" fmla="*/ 3947113 w 3961992"/>
                <a:gd name="connsiteY2" fmla="*/ 29138 h 29223"/>
                <a:gd name="connsiteX3" fmla="*/ 14345 w 3961992"/>
                <a:gd name="connsiteY3" fmla="*/ 29138 h 29223"/>
                <a:gd name="connsiteX4" fmla="*/ -267 w 3961992"/>
                <a:gd name="connsiteY4" fmla="*/ 14526 h 29223"/>
                <a:gd name="connsiteX5" fmla="*/ 14345 w 3961992"/>
                <a:gd name="connsiteY5" fmla="*/ -85 h 29223"/>
                <a:gd name="connsiteX6" fmla="*/ 3947114 w 3961992"/>
                <a:gd name="connsiteY6" fmla="*/ -85 h 29223"/>
                <a:gd name="connsiteX7" fmla="*/ 3961726 w 3961992"/>
                <a:gd name="connsiteY7" fmla="*/ 14440 h 29223"/>
                <a:gd name="connsiteX8" fmla="*/ 3961726 w 3961992"/>
                <a:gd name="connsiteY8" fmla="*/ 14526 h 2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992" h="29223">
                  <a:moveTo>
                    <a:pt x="3961726" y="14526"/>
                  </a:moveTo>
                  <a:cubicBezTo>
                    <a:pt x="3961750" y="22573"/>
                    <a:pt x="3955247" y="29114"/>
                    <a:pt x="3947201" y="29138"/>
                  </a:cubicBezTo>
                  <a:cubicBezTo>
                    <a:pt x="3947172" y="29138"/>
                    <a:pt x="3947142" y="29138"/>
                    <a:pt x="3947113" y="29138"/>
                  </a:cubicBezTo>
                  <a:lnTo>
                    <a:pt x="14345" y="29138"/>
                  </a:lnTo>
                  <a:cubicBezTo>
                    <a:pt x="6275" y="29138"/>
                    <a:pt x="-267" y="22597"/>
                    <a:pt x="-267" y="14526"/>
                  </a:cubicBezTo>
                  <a:cubicBezTo>
                    <a:pt x="-267" y="6456"/>
                    <a:pt x="6275" y="-85"/>
                    <a:pt x="14345" y="-85"/>
                  </a:cubicBezTo>
                  <a:lnTo>
                    <a:pt x="3947114" y="-85"/>
                  </a:lnTo>
                  <a:cubicBezTo>
                    <a:pt x="3955160" y="-109"/>
                    <a:pt x="3961702" y="6394"/>
                    <a:pt x="3961726" y="14440"/>
                  </a:cubicBezTo>
                  <a:cubicBezTo>
                    <a:pt x="3961726" y="14469"/>
                    <a:pt x="3961726" y="14497"/>
                    <a:pt x="3961726" y="14526"/>
                  </a:cubicBezTo>
                  <a:close/>
                </a:path>
              </a:pathLst>
            </a:custGeom>
            <a:solidFill>
              <a:srgbClr val="CCCCCC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3310714" y="2889948"/>
              <a:ext cx="650357" cy="167006"/>
            </a:xfrm>
            <a:custGeom>
              <a:avLst/>
              <a:gdLst>
                <a:gd name="connsiteX0" fmla="*/ 633012 w 650357"/>
                <a:gd name="connsiteY0" fmla="*/ 10118 h 167006"/>
                <a:gd name="connsiteX1" fmla="*/ 127170 w 650357"/>
                <a:gd name="connsiteY1" fmla="*/ 620 h 167006"/>
                <a:gd name="connsiteX2" fmla="*/ 4395 w 650357"/>
                <a:gd name="connsiteY2" fmla="*/ 138635 h 167006"/>
                <a:gd name="connsiteX3" fmla="*/ 5046 w 650357"/>
                <a:gd name="connsiteY3" fmla="*/ 162685 h 167006"/>
                <a:gd name="connsiteX4" fmla="*/ 10085 w 650357"/>
                <a:gd name="connsiteY4" fmla="*/ 165988 h 167006"/>
                <a:gd name="connsiteX5" fmla="*/ 628241 w 650357"/>
                <a:gd name="connsiteY5" fmla="*/ 160432 h 167006"/>
                <a:gd name="connsiteX6" fmla="*/ 643235 w 650357"/>
                <a:gd name="connsiteY6" fmla="*/ 150664 h 167006"/>
                <a:gd name="connsiteX7" fmla="*/ 647272 w 650357"/>
                <a:gd name="connsiteY7" fmla="*/ 141622 h 167006"/>
                <a:gd name="connsiteX8" fmla="*/ 648209 w 650357"/>
                <a:gd name="connsiteY8" fmla="*/ 33579 h 167006"/>
                <a:gd name="connsiteX9" fmla="*/ 639630 w 650357"/>
                <a:gd name="connsiteY9" fmla="*/ 11533 h 167006"/>
                <a:gd name="connsiteX10" fmla="*/ 633012 w 650357"/>
                <a:gd name="connsiteY10" fmla="*/ 10118 h 167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0357" h="167006">
                  <a:moveTo>
                    <a:pt x="633012" y="10118"/>
                  </a:moveTo>
                  <a:cubicBezTo>
                    <a:pt x="563262" y="8729"/>
                    <a:pt x="188608" y="-2024"/>
                    <a:pt x="127170" y="620"/>
                  </a:cubicBezTo>
                  <a:cubicBezTo>
                    <a:pt x="123695" y="-11546"/>
                    <a:pt x="7227" y="137710"/>
                    <a:pt x="4395" y="138635"/>
                  </a:cubicBezTo>
                  <a:cubicBezTo>
                    <a:pt x="-2066" y="145456"/>
                    <a:pt x="-1775" y="156223"/>
                    <a:pt x="5046" y="162685"/>
                  </a:cubicBezTo>
                  <a:cubicBezTo>
                    <a:pt x="6516" y="164077"/>
                    <a:pt x="8222" y="165196"/>
                    <a:pt x="10085" y="165988"/>
                  </a:cubicBezTo>
                  <a:cubicBezTo>
                    <a:pt x="16931" y="170147"/>
                    <a:pt x="620923" y="158974"/>
                    <a:pt x="628241" y="160432"/>
                  </a:cubicBezTo>
                  <a:cubicBezTo>
                    <a:pt x="634701" y="160329"/>
                    <a:pt x="640531" y="156532"/>
                    <a:pt x="643235" y="150664"/>
                  </a:cubicBezTo>
                  <a:lnTo>
                    <a:pt x="647272" y="141622"/>
                  </a:lnTo>
                  <a:cubicBezTo>
                    <a:pt x="647691" y="126153"/>
                    <a:pt x="652755" y="47096"/>
                    <a:pt x="648209" y="33579"/>
                  </a:cubicBezTo>
                  <a:cubicBezTo>
                    <a:pt x="651928" y="25122"/>
                    <a:pt x="648087" y="15252"/>
                    <a:pt x="639630" y="11533"/>
                  </a:cubicBezTo>
                  <a:cubicBezTo>
                    <a:pt x="637543" y="10616"/>
                    <a:pt x="635291" y="10134"/>
                    <a:pt x="633012" y="10118"/>
                  </a:cubicBezTo>
                  <a:close/>
                </a:path>
              </a:pathLst>
            </a:custGeom>
            <a:solidFill>
              <a:srgbClr val="3F3D5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3310756" y="3031641"/>
              <a:ext cx="647495" cy="25693"/>
            </a:xfrm>
            <a:custGeom>
              <a:avLst/>
              <a:gdLst>
                <a:gd name="connsiteX0" fmla="*/ 647228 w 647495"/>
                <a:gd name="connsiteY0" fmla="*/ -85 h 25693"/>
                <a:gd name="connsiteX1" fmla="*/ 628198 w 647495"/>
                <a:gd name="connsiteY1" fmla="*/ 18742 h 25693"/>
                <a:gd name="connsiteX2" fmla="*/ 16419 w 647495"/>
                <a:gd name="connsiteY2" fmla="*/ 25608 h 25693"/>
                <a:gd name="connsiteX3" fmla="*/ -266 w 647495"/>
                <a:gd name="connsiteY3" fmla="*/ 8543 h 25693"/>
                <a:gd name="connsiteX4" fmla="*/ 1694 w 647495"/>
                <a:gd name="connsiteY4" fmla="*/ 838 h 2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495" h="25693">
                  <a:moveTo>
                    <a:pt x="647228" y="-85"/>
                  </a:moveTo>
                  <a:cubicBezTo>
                    <a:pt x="643683" y="8433"/>
                    <a:pt x="639149" y="19135"/>
                    <a:pt x="628198" y="18742"/>
                  </a:cubicBezTo>
                  <a:lnTo>
                    <a:pt x="16419" y="25608"/>
                  </a:lnTo>
                  <a:cubicBezTo>
                    <a:pt x="7100" y="25503"/>
                    <a:pt x="-371" y="17863"/>
                    <a:pt x="-266" y="8543"/>
                  </a:cubicBezTo>
                  <a:cubicBezTo>
                    <a:pt x="-235" y="5855"/>
                    <a:pt x="437" y="3214"/>
                    <a:pt x="1694" y="838"/>
                  </a:cubicBezTo>
                  <a:close/>
                </a:path>
              </a:pathLst>
            </a:custGeom>
            <a:solidFill>
              <a:srgbClr val="000000">
                <a:alpha val="17000"/>
              </a:srgbClr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3091200" y="1913928"/>
              <a:ext cx="350279" cy="1133090"/>
            </a:xfrm>
            <a:custGeom>
              <a:avLst/>
              <a:gdLst>
                <a:gd name="connsiteX0" fmla="*/ 349542 w 350279"/>
                <a:gd name="connsiteY0" fmla="*/ 974808 h 1133090"/>
                <a:gd name="connsiteX1" fmla="*/ 165747 w 350279"/>
                <a:gd name="connsiteY1" fmla="*/ 147355 h 1133090"/>
                <a:gd name="connsiteX2" fmla="*/ 54078 w 350279"/>
                <a:gd name="connsiteY2" fmla="*/ 10749 h 1133090"/>
                <a:gd name="connsiteX3" fmla="*/ 44097 w 350279"/>
                <a:gd name="connsiteY3" fmla="*/ 3244 h 1133090"/>
                <a:gd name="connsiteX4" fmla="*/ -77 w 350279"/>
                <a:gd name="connsiteY4" fmla="*/ 21973 h 1133090"/>
                <a:gd name="connsiteX5" fmla="*/ -77 w 350279"/>
                <a:gd name="connsiteY5" fmla="*/ 21973 h 1133090"/>
                <a:gd name="connsiteX6" fmla="*/ 198595 w 350279"/>
                <a:gd name="connsiteY6" fmla="*/ 975794 h 1133090"/>
                <a:gd name="connsiteX7" fmla="*/ 218908 w 350279"/>
                <a:gd name="connsiteY7" fmla="*/ 1118074 h 1133090"/>
                <a:gd name="connsiteX8" fmla="*/ 238829 w 350279"/>
                <a:gd name="connsiteY8" fmla="*/ 1132810 h 1133090"/>
                <a:gd name="connsiteX9" fmla="*/ 240541 w 350279"/>
                <a:gd name="connsiteY9" fmla="*/ 1132466 h 1133090"/>
                <a:gd name="connsiteX10" fmla="*/ 267610 w 350279"/>
                <a:gd name="connsiteY10" fmla="*/ 1112907 h 1133090"/>
                <a:gd name="connsiteX11" fmla="*/ 349542 w 350279"/>
                <a:gd name="connsiteY11" fmla="*/ 974808 h 1133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279" h="1133090">
                  <a:moveTo>
                    <a:pt x="349542" y="974808"/>
                  </a:moveTo>
                  <a:cubicBezTo>
                    <a:pt x="342957" y="963421"/>
                    <a:pt x="179398" y="154122"/>
                    <a:pt x="165747" y="147355"/>
                  </a:cubicBezTo>
                  <a:lnTo>
                    <a:pt x="54078" y="10749"/>
                  </a:lnTo>
                  <a:lnTo>
                    <a:pt x="44097" y="3244"/>
                  </a:lnTo>
                  <a:cubicBezTo>
                    <a:pt x="30218" y="-4380"/>
                    <a:pt x="-3075" y="775"/>
                    <a:pt x="-77" y="21973"/>
                  </a:cubicBezTo>
                  <a:lnTo>
                    <a:pt x="-77" y="21973"/>
                  </a:lnTo>
                  <a:cubicBezTo>
                    <a:pt x="26158" y="147751"/>
                    <a:pt x="194898" y="864110"/>
                    <a:pt x="198595" y="975794"/>
                  </a:cubicBezTo>
                  <a:lnTo>
                    <a:pt x="218908" y="1118074"/>
                  </a:lnTo>
                  <a:cubicBezTo>
                    <a:pt x="220339" y="1127644"/>
                    <a:pt x="229258" y="1134242"/>
                    <a:pt x="238829" y="1132810"/>
                  </a:cubicBezTo>
                  <a:cubicBezTo>
                    <a:pt x="239405" y="1132724"/>
                    <a:pt x="239977" y="1132609"/>
                    <a:pt x="240541" y="1132466"/>
                  </a:cubicBezTo>
                  <a:cubicBezTo>
                    <a:pt x="252387" y="1131189"/>
                    <a:pt x="262679" y="1123753"/>
                    <a:pt x="267610" y="1112907"/>
                  </a:cubicBezTo>
                  <a:cubicBezTo>
                    <a:pt x="269133" y="1107886"/>
                    <a:pt x="357188" y="977724"/>
                    <a:pt x="349542" y="974808"/>
                  </a:cubicBezTo>
                  <a:close/>
                </a:path>
              </a:pathLst>
            </a:custGeom>
            <a:solidFill>
              <a:srgbClr val="3F3D56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3091327" y="1914158"/>
              <a:ext cx="267771" cy="1132802"/>
            </a:xfrm>
            <a:custGeom>
              <a:avLst/>
              <a:gdLst>
                <a:gd name="connsiteX0" fmla="*/ 53925 w 267771"/>
                <a:gd name="connsiteY0" fmla="*/ 10525 h 1132802"/>
                <a:gd name="connsiteX1" fmla="*/ 267505 w 267771"/>
                <a:gd name="connsiteY1" fmla="*/ 1112705 h 1132802"/>
                <a:gd name="connsiteX2" fmla="*/ 219155 w 267771"/>
                <a:gd name="connsiteY2" fmla="*/ 1119734 h 1132802"/>
                <a:gd name="connsiteX3" fmla="*/ -177 w 267771"/>
                <a:gd name="connsiteY3" fmla="*/ 21765 h 1132802"/>
                <a:gd name="connsiteX4" fmla="*/ 53925 w 267771"/>
                <a:gd name="connsiteY4" fmla="*/ 10525 h 1132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771" h="1132802">
                  <a:moveTo>
                    <a:pt x="53925" y="10525"/>
                  </a:moveTo>
                  <a:lnTo>
                    <a:pt x="267505" y="1112705"/>
                  </a:lnTo>
                  <a:cubicBezTo>
                    <a:pt x="260362" y="1130784"/>
                    <a:pt x="226940" y="1143449"/>
                    <a:pt x="219155" y="1119734"/>
                  </a:cubicBezTo>
                  <a:cubicBezTo>
                    <a:pt x="219019" y="1119702"/>
                    <a:pt x="46" y="22421"/>
                    <a:pt x="-177" y="21765"/>
                  </a:cubicBezTo>
                  <a:cubicBezTo>
                    <a:pt x="-2509" y="-4643"/>
                    <a:pt x="41126" y="-5480"/>
                    <a:pt x="53925" y="10525"/>
                  </a:cubicBezTo>
                  <a:close/>
                </a:path>
              </a:pathLst>
            </a:custGeom>
            <a:solidFill>
              <a:srgbClr val="000000">
                <a:alpha val="17000"/>
              </a:srgbClr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3151951" y="1969835"/>
              <a:ext cx="230227" cy="778792"/>
            </a:xfrm>
            <a:custGeom>
              <a:avLst/>
              <a:gdLst>
                <a:gd name="connsiteX0" fmla="*/ 0 w 230227"/>
                <a:gd name="connsiteY0" fmla="*/ 0 h 778792"/>
                <a:gd name="connsiteX1" fmla="*/ 108477 w 230227"/>
                <a:gd name="connsiteY1" fmla="*/ 151196 h 778792"/>
                <a:gd name="connsiteX2" fmla="*/ 230227 w 230227"/>
                <a:gd name="connsiteY2" fmla="*/ 729422 h 778792"/>
                <a:gd name="connsiteX3" fmla="*/ 173623 w 230227"/>
                <a:gd name="connsiteY3" fmla="*/ 778792 h 778792"/>
                <a:gd name="connsiteX4" fmla="*/ 0 w 230227"/>
                <a:gd name="connsiteY4" fmla="*/ 0 h 778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227" h="778792">
                  <a:moveTo>
                    <a:pt x="0" y="0"/>
                  </a:moveTo>
                  <a:lnTo>
                    <a:pt x="108477" y="151196"/>
                  </a:lnTo>
                  <a:lnTo>
                    <a:pt x="230227" y="729422"/>
                  </a:lnTo>
                  <a:lnTo>
                    <a:pt x="173623" y="7787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3873974" y="2906461"/>
              <a:ext cx="38128" cy="72878"/>
            </a:xfrm>
            <a:custGeom>
              <a:avLst/>
              <a:gdLst>
                <a:gd name="connsiteX0" fmla="*/ -267 w 38128"/>
                <a:gd name="connsiteY0" fmla="*/ 71570 h 72878"/>
                <a:gd name="connsiteX1" fmla="*/ 29743 w 38128"/>
                <a:gd name="connsiteY1" fmla="*/ 72793 h 72878"/>
                <a:gd name="connsiteX2" fmla="*/ 34070 w 38128"/>
                <a:gd name="connsiteY2" fmla="*/ 46829 h 72878"/>
                <a:gd name="connsiteX3" fmla="*/ 23910 w 38128"/>
                <a:gd name="connsiteY3" fmla="*/ -20 h 72878"/>
                <a:gd name="connsiteX4" fmla="*/ 4625 w 38128"/>
                <a:gd name="connsiteY4" fmla="*/ 32341 h 72878"/>
                <a:gd name="connsiteX5" fmla="*/ -267 w 38128"/>
                <a:gd name="connsiteY5" fmla="*/ 71570 h 7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28" h="72878">
                  <a:moveTo>
                    <a:pt x="-267" y="71570"/>
                  </a:moveTo>
                  <a:lnTo>
                    <a:pt x="29743" y="72793"/>
                  </a:lnTo>
                  <a:cubicBezTo>
                    <a:pt x="30212" y="64004"/>
                    <a:pt x="31664" y="55295"/>
                    <a:pt x="34070" y="46829"/>
                  </a:cubicBezTo>
                  <a:cubicBezTo>
                    <a:pt x="38586" y="25380"/>
                    <a:pt x="42631" y="-114"/>
                    <a:pt x="23910" y="-20"/>
                  </a:cubicBezTo>
                  <a:cubicBezTo>
                    <a:pt x="11210" y="-1243"/>
                    <a:pt x="6883" y="14844"/>
                    <a:pt x="4625" y="32341"/>
                  </a:cubicBezTo>
                  <a:cubicBezTo>
                    <a:pt x="4043" y="45527"/>
                    <a:pt x="2407" y="58645"/>
                    <a:pt x="-267" y="71570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3701818" y="2899342"/>
              <a:ext cx="30867" cy="39546"/>
            </a:xfrm>
            <a:custGeom>
              <a:avLst/>
              <a:gdLst>
                <a:gd name="connsiteX0" fmla="*/ -267 w 30867"/>
                <a:gd name="connsiteY0" fmla="*/ 38332 h 39546"/>
                <a:gd name="connsiteX1" fmla="*/ 19959 w 30867"/>
                <a:gd name="connsiteY1" fmla="*/ 39085 h 39546"/>
                <a:gd name="connsiteX2" fmla="*/ 29743 w 30867"/>
                <a:gd name="connsiteY2" fmla="*/ 39461 h 39546"/>
                <a:gd name="connsiteX3" fmla="*/ 22405 w 30867"/>
                <a:gd name="connsiteY3" fmla="*/ 1173 h 39546"/>
                <a:gd name="connsiteX4" fmla="*/ 16291 w 30867"/>
                <a:gd name="connsiteY4" fmla="*/ -50 h 39546"/>
                <a:gd name="connsiteX5" fmla="*/ 486 w 30867"/>
                <a:gd name="connsiteY5" fmla="*/ 17918 h 39546"/>
                <a:gd name="connsiteX6" fmla="*/ -79 w 30867"/>
                <a:gd name="connsiteY6" fmla="*/ 35322 h 39546"/>
                <a:gd name="connsiteX7" fmla="*/ -267 w 30867"/>
                <a:gd name="connsiteY7" fmla="*/ 38332 h 3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67" h="39546">
                  <a:moveTo>
                    <a:pt x="-267" y="38332"/>
                  </a:moveTo>
                  <a:lnTo>
                    <a:pt x="19959" y="39085"/>
                  </a:lnTo>
                  <a:lnTo>
                    <a:pt x="29743" y="39461"/>
                  </a:lnTo>
                  <a:cubicBezTo>
                    <a:pt x="29555" y="28737"/>
                    <a:pt x="34541" y="6629"/>
                    <a:pt x="22405" y="1173"/>
                  </a:cubicBezTo>
                  <a:cubicBezTo>
                    <a:pt x="20475" y="343"/>
                    <a:pt x="18392" y="-74"/>
                    <a:pt x="16291" y="-50"/>
                  </a:cubicBezTo>
                  <a:cubicBezTo>
                    <a:pt x="4907" y="-708"/>
                    <a:pt x="1521" y="7946"/>
                    <a:pt x="486" y="17918"/>
                  </a:cubicBezTo>
                  <a:cubicBezTo>
                    <a:pt x="-173" y="23939"/>
                    <a:pt x="109" y="30336"/>
                    <a:pt x="-79" y="35322"/>
                  </a:cubicBezTo>
                  <a:cubicBezTo>
                    <a:pt x="-79" y="36357"/>
                    <a:pt x="-172" y="37391"/>
                    <a:pt x="-267" y="38332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3641893" y="2896898"/>
              <a:ext cx="30883" cy="39638"/>
            </a:xfrm>
            <a:custGeom>
              <a:avLst/>
              <a:gdLst>
                <a:gd name="connsiteX0" fmla="*/ -267 w 30883"/>
                <a:gd name="connsiteY0" fmla="*/ 38330 h 39638"/>
                <a:gd name="connsiteX1" fmla="*/ 20053 w 30883"/>
                <a:gd name="connsiteY1" fmla="*/ 39177 h 39638"/>
                <a:gd name="connsiteX2" fmla="*/ 29743 w 30883"/>
                <a:gd name="connsiteY2" fmla="*/ 39553 h 39638"/>
                <a:gd name="connsiteX3" fmla="*/ 16290 w 30883"/>
                <a:gd name="connsiteY3" fmla="*/ -52 h 39638"/>
                <a:gd name="connsiteX4" fmla="*/ -79 w 30883"/>
                <a:gd name="connsiteY4" fmla="*/ 35320 h 39638"/>
                <a:gd name="connsiteX5" fmla="*/ -267 w 30883"/>
                <a:gd name="connsiteY5" fmla="*/ 38330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83" h="39638">
                  <a:moveTo>
                    <a:pt x="-267" y="38330"/>
                  </a:moveTo>
                  <a:lnTo>
                    <a:pt x="20053" y="39177"/>
                  </a:lnTo>
                  <a:lnTo>
                    <a:pt x="29743" y="39553"/>
                  </a:lnTo>
                  <a:cubicBezTo>
                    <a:pt x="29555" y="27229"/>
                    <a:pt x="36046" y="324"/>
                    <a:pt x="16290" y="-52"/>
                  </a:cubicBezTo>
                  <a:cubicBezTo>
                    <a:pt x="-1961" y="-1087"/>
                    <a:pt x="391" y="22149"/>
                    <a:pt x="-79" y="35320"/>
                  </a:cubicBezTo>
                  <a:cubicBezTo>
                    <a:pt x="-79" y="36354"/>
                    <a:pt x="-173" y="37389"/>
                    <a:pt x="-267" y="38330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3581968" y="2894540"/>
              <a:ext cx="30884" cy="39550"/>
            </a:xfrm>
            <a:custGeom>
              <a:avLst/>
              <a:gdLst>
                <a:gd name="connsiteX0" fmla="*/ -267 w 30884"/>
                <a:gd name="connsiteY0" fmla="*/ 38336 h 39550"/>
                <a:gd name="connsiteX1" fmla="*/ 19959 w 30884"/>
                <a:gd name="connsiteY1" fmla="*/ 39089 h 39550"/>
                <a:gd name="connsiteX2" fmla="*/ 29743 w 30884"/>
                <a:gd name="connsiteY2" fmla="*/ 39465 h 39550"/>
                <a:gd name="connsiteX3" fmla="*/ 16290 w 30884"/>
                <a:gd name="connsiteY3" fmla="*/ -46 h 39550"/>
                <a:gd name="connsiteX4" fmla="*/ -79 w 30884"/>
                <a:gd name="connsiteY4" fmla="*/ 35326 h 39550"/>
                <a:gd name="connsiteX5" fmla="*/ -267 w 30884"/>
                <a:gd name="connsiteY5" fmla="*/ 38336 h 3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84" h="39550">
                  <a:moveTo>
                    <a:pt x="-267" y="38336"/>
                  </a:moveTo>
                  <a:lnTo>
                    <a:pt x="19959" y="39089"/>
                  </a:lnTo>
                  <a:lnTo>
                    <a:pt x="29743" y="39465"/>
                  </a:lnTo>
                  <a:cubicBezTo>
                    <a:pt x="29555" y="27236"/>
                    <a:pt x="36046" y="330"/>
                    <a:pt x="16290" y="-46"/>
                  </a:cubicBezTo>
                  <a:cubicBezTo>
                    <a:pt x="-1960" y="-1175"/>
                    <a:pt x="392" y="22061"/>
                    <a:pt x="-79" y="35326"/>
                  </a:cubicBezTo>
                  <a:cubicBezTo>
                    <a:pt x="-79" y="36361"/>
                    <a:pt x="-173" y="37395"/>
                    <a:pt x="-267" y="38336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3522042" y="2892100"/>
              <a:ext cx="30884" cy="39638"/>
            </a:xfrm>
            <a:custGeom>
              <a:avLst/>
              <a:gdLst>
                <a:gd name="connsiteX0" fmla="*/ -267 w 30884"/>
                <a:gd name="connsiteY0" fmla="*/ 38330 h 39638"/>
                <a:gd name="connsiteX1" fmla="*/ 20053 w 30884"/>
                <a:gd name="connsiteY1" fmla="*/ 39177 h 39638"/>
                <a:gd name="connsiteX2" fmla="*/ 29743 w 30884"/>
                <a:gd name="connsiteY2" fmla="*/ 39553 h 39638"/>
                <a:gd name="connsiteX3" fmla="*/ 16290 w 30884"/>
                <a:gd name="connsiteY3" fmla="*/ -52 h 39638"/>
                <a:gd name="connsiteX4" fmla="*/ -79 w 30884"/>
                <a:gd name="connsiteY4" fmla="*/ 35320 h 39638"/>
                <a:gd name="connsiteX5" fmla="*/ -267 w 30884"/>
                <a:gd name="connsiteY5" fmla="*/ 38330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84" h="39638">
                  <a:moveTo>
                    <a:pt x="-267" y="38330"/>
                  </a:moveTo>
                  <a:lnTo>
                    <a:pt x="20053" y="39177"/>
                  </a:lnTo>
                  <a:lnTo>
                    <a:pt x="29743" y="39553"/>
                  </a:lnTo>
                  <a:cubicBezTo>
                    <a:pt x="29555" y="27229"/>
                    <a:pt x="36046" y="418"/>
                    <a:pt x="16290" y="-52"/>
                  </a:cubicBezTo>
                  <a:cubicBezTo>
                    <a:pt x="-1960" y="-1087"/>
                    <a:pt x="392" y="22149"/>
                    <a:pt x="-79" y="35320"/>
                  </a:cubicBezTo>
                  <a:cubicBezTo>
                    <a:pt x="-78" y="36354"/>
                    <a:pt x="-172" y="37390"/>
                    <a:pt x="-267" y="38330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3462117" y="2889726"/>
              <a:ext cx="30863" cy="39566"/>
            </a:xfrm>
            <a:custGeom>
              <a:avLst/>
              <a:gdLst>
                <a:gd name="connsiteX0" fmla="*/ -267 w 30863"/>
                <a:gd name="connsiteY0" fmla="*/ 38352 h 39566"/>
                <a:gd name="connsiteX1" fmla="*/ 19959 w 30863"/>
                <a:gd name="connsiteY1" fmla="*/ 39105 h 39566"/>
                <a:gd name="connsiteX2" fmla="*/ 29743 w 30863"/>
                <a:gd name="connsiteY2" fmla="*/ 39481 h 39566"/>
                <a:gd name="connsiteX3" fmla="*/ 20524 w 30863"/>
                <a:gd name="connsiteY3" fmla="*/ 535 h 39566"/>
                <a:gd name="connsiteX4" fmla="*/ 20429 w 30863"/>
                <a:gd name="connsiteY4" fmla="*/ 535 h 39566"/>
                <a:gd name="connsiteX5" fmla="*/ 16290 w 30863"/>
                <a:gd name="connsiteY5" fmla="*/ -30 h 39566"/>
                <a:gd name="connsiteX6" fmla="*/ 11210 w 30863"/>
                <a:gd name="connsiteY6" fmla="*/ 441 h 39566"/>
                <a:gd name="connsiteX7" fmla="*/ 11116 w 30863"/>
                <a:gd name="connsiteY7" fmla="*/ 441 h 39566"/>
                <a:gd name="connsiteX8" fmla="*/ -79 w 30863"/>
                <a:gd name="connsiteY8" fmla="*/ 35342 h 39566"/>
                <a:gd name="connsiteX9" fmla="*/ -267 w 30863"/>
                <a:gd name="connsiteY9" fmla="*/ 38352 h 3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3" h="39566">
                  <a:moveTo>
                    <a:pt x="-267" y="38352"/>
                  </a:moveTo>
                  <a:lnTo>
                    <a:pt x="19959" y="39105"/>
                  </a:lnTo>
                  <a:lnTo>
                    <a:pt x="29743" y="39481"/>
                  </a:lnTo>
                  <a:cubicBezTo>
                    <a:pt x="29555" y="28193"/>
                    <a:pt x="35011" y="4580"/>
                    <a:pt x="20524" y="535"/>
                  </a:cubicBezTo>
                  <a:lnTo>
                    <a:pt x="20429" y="535"/>
                  </a:lnTo>
                  <a:cubicBezTo>
                    <a:pt x="19086" y="137"/>
                    <a:pt x="17691" y="-53"/>
                    <a:pt x="16290" y="-30"/>
                  </a:cubicBezTo>
                  <a:cubicBezTo>
                    <a:pt x="14582" y="-182"/>
                    <a:pt x="12861" y="-22"/>
                    <a:pt x="11210" y="441"/>
                  </a:cubicBezTo>
                  <a:lnTo>
                    <a:pt x="11116" y="441"/>
                  </a:lnTo>
                  <a:cubicBezTo>
                    <a:pt x="-1490" y="3733"/>
                    <a:pt x="298" y="23489"/>
                    <a:pt x="-79" y="35342"/>
                  </a:cubicBezTo>
                  <a:cubicBezTo>
                    <a:pt x="-78" y="36377"/>
                    <a:pt x="-172" y="37412"/>
                    <a:pt x="-267" y="38352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3813484" y="2883349"/>
              <a:ext cx="30774" cy="39640"/>
            </a:xfrm>
            <a:custGeom>
              <a:avLst/>
              <a:gdLst>
                <a:gd name="connsiteX0" fmla="*/ -267 w 30774"/>
                <a:gd name="connsiteY0" fmla="*/ 38332 h 39640"/>
                <a:gd name="connsiteX1" fmla="*/ 29743 w 30774"/>
                <a:gd name="connsiteY1" fmla="*/ 39555 h 39640"/>
                <a:gd name="connsiteX2" fmla="*/ 29837 w 30774"/>
                <a:gd name="connsiteY2" fmla="*/ 35792 h 39640"/>
                <a:gd name="connsiteX3" fmla="*/ 30213 w 30774"/>
                <a:gd name="connsiteY3" fmla="*/ 14249 h 39640"/>
                <a:gd name="connsiteX4" fmla="*/ 16290 w 30774"/>
                <a:gd name="connsiteY4" fmla="*/ -50 h 39640"/>
                <a:gd name="connsiteX5" fmla="*/ 1238 w 30774"/>
                <a:gd name="connsiteY5" fmla="*/ 13591 h 39640"/>
                <a:gd name="connsiteX6" fmla="*/ 486 w 30774"/>
                <a:gd name="connsiteY6" fmla="*/ 17730 h 39640"/>
                <a:gd name="connsiteX7" fmla="*/ 486 w 30774"/>
                <a:gd name="connsiteY7" fmla="*/ 17824 h 39640"/>
                <a:gd name="connsiteX8" fmla="*/ -267 w 30774"/>
                <a:gd name="connsiteY8" fmla="*/ 38332 h 3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74" h="39640">
                  <a:moveTo>
                    <a:pt x="-267" y="38332"/>
                  </a:moveTo>
                  <a:lnTo>
                    <a:pt x="29743" y="39555"/>
                  </a:lnTo>
                  <a:cubicBezTo>
                    <a:pt x="29743" y="38427"/>
                    <a:pt x="29743" y="37204"/>
                    <a:pt x="29837" y="35792"/>
                  </a:cubicBezTo>
                  <a:cubicBezTo>
                    <a:pt x="30580" y="28636"/>
                    <a:pt x="30706" y="21428"/>
                    <a:pt x="30213" y="14249"/>
                  </a:cubicBezTo>
                  <a:cubicBezTo>
                    <a:pt x="29178" y="6347"/>
                    <a:pt x="25792" y="138"/>
                    <a:pt x="16290" y="-50"/>
                  </a:cubicBezTo>
                  <a:cubicBezTo>
                    <a:pt x="6601" y="-614"/>
                    <a:pt x="2744" y="5594"/>
                    <a:pt x="1238" y="13591"/>
                  </a:cubicBezTo>
                  <a:cubicBezTo>
                    <a:pt x="889" y="14951"/>
                    <a:pt x="637" y="16334"/>
                    <a:pt x="486" y="17730"/>
                  </a:cubicBezTo>
                  <a:lnTo>
                    <a:pt x="486" y="17824"/>
                  </a:lnTo>
                  <a:cubicBezTo>
                    <a:pt x="-267" y="25162"/>
                    <a:pt x="204" y="33064"/>
                    <a:pt x="-267" y="38332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3753559" y="2880988"/>
              <a:ext cx="30687" cy="39555"/>
            </a:xfrm>
            <a:custGeom>
              <a:avLst/>
              <a:gdLst>
                <a:gd name="connsiteX0" fmla="*/ -267 w 30687"/>
                <a:gd name="connsiteY0" fmla="*/ 38247 h 39555"/>
                <a:gd name="connsiteX1" fmla="*/ 29743 w 30687"/>
                <a:gd name="connsiteY1" fmla="*/ 39470 h 39555"/>
                <a:gd name="connsiteX2" fmla="*/ 30307 w 30687"/>
                <a:gd name="connsiteY2" fmla="*/ 15199 h 39555"/>
                <a:gd name="connsiteX3" fmla="*/ 16290 w 30687"/>
                <a:gd name="connsiteY3" fmla="*/ -41 h 39555"/>
                <a:gd name="connsiteX4" fmla="*/ 956 w 30687"/>
                <a:gd name="connsiteY4" fmla="*/ 14446 h 39555"/>
                <a:gd name="connsiteX5" fmla="*/ -267 w 30687"/>
                <a:gd name="connsiteY5" fmla="*/ 38247 h 3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7" h="39555">
                  <a:moveTo>
                    <a:pt x="-267" y="38247"/>
                  </a:moveTo>
                  <a:lnTo>
                    <a:pt x="29743" y="39470"/>
                  </a:lnTo>
                  <a:cubicBezTo>
                    <a:pt x="30380" y="31397"/>
                    <a:pt x="30568" y="23294"/>
                    <a:pt x="30307" y="15199"/>
                  </a:cubicBezTo>
                  <a:cubicBezTo>
                    <a:pt x="29461" y="6921"/>
                    <a:pt x="26168" y="147"/>
                    <a:pt x="16290" y="-41"/>
                  </a:cubicBezTo>
                  <a:cubicBezTo>
                    <a:pt x="6318" y="-699"/>
                    <a:pt x="2461" y="6074"/>
                    <a:pt x="956" y="14446"/>
                  </a:cubicBezTo>
                  <a:cubicBezTo>
                    <a:pt x="-455" y="22537"/>
                    <a:pt x="298" y="32226"/>
                    <a:pt x="-267" y="38247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3693634" y="2878556"/>
              <a:ext cx="30889" cy="39636"/>
            </a:xfrm>
            <a:custGeom>
              <a:avLst/>
              <a:gdLst>
                <a:gd name="connsiteX0" fmla="*/ -267 w 30889"/>
                <a:gd name="connsiteY0" fmla="*/ 38328 h 39636"/>
                <a:gd name="connsiteX1" fmla="*/ 8670 w 30889"/>
                <a:gd name="connsiteY1" fmla="*/ 38704 h 39636"/>
                <a:gd name="connsiteX2" fmla="*/ 29743 w 30889"/>
                <a:gd name="connsiteY2" fmla="*/ 39551 h 39636"/>
                <a:gd name="connsiteX3" fmla="*/ 30590 w 30889"/>
                <a:gd name="connsiteY3" fmla="*/ 21959 h 39636"/>
                <a:gd name="connsiteX4" fmla="*/ 30402 w 30889"/>
                <a:gd name="connsiteY4" fmla="*/ 16126 h 39636"/>
                <a:gd name="connsiteX5" fmla="*/ 16290 w 30889"/>
                <a:gd name="connsiteY5" fmla="*/ -54 h 39636"/>
                <a:gd name="connsiteX6" fmla="*/ 863 w 30889"/>
                <a:gd name="connsiteY6" fmla="*/ 15468 h 39636"/>
                <a:gd name="connsiteX7" fmla="*/ -267 w 30889"/>
                <a:gd name="connsiteY7" fmla="*/ 38328 h 3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89" h="39636">
                  <a:moveTo>
                    <a:pt x="-267" y="38328"/>
                  </a:moveTo>
                  <a:lnTo>
                    <a:pt x="8670" y="38704"/>
                  </a:lnTo>
                  <a:lnTo>
                    <a:pt x="29743" y="39551"/>
                  </a:lnTo>
                  <a:cubicBezTo>
                    <a:pt x="29649" y="35035"/>
                    <a:pt x="30495" y="28450"/>
                    <a:pt x="30590" y="21959"/>
                  </a:cubicBezTo>
                  <a:cubicBezTo>
                    <a:pt x="30670" y="20013"/>
                    <a:pt x="30607" y="18063"/>
                    <a:pt x="30402" y="16126"/>
                  </a:cubicBezTo>
                  <a:cubicBezTo>
                    <a:pt x="29649" y="7377"/>
                    <a:pt x="26544" y="134"/>
                    <a:pt x="16290" y="-54"/>
                  </a:cubicBezTo>
                  <a:cubicBezTo>
                    <a:pt x="5848" y="-619"/>
                    <a:pt x="2179" y="6625"/>
                    <a:pt x="863" y="15468"/>
                  </a:cubicBezTo>
                  <a:cubicBezTo>
                    <a:pt x="-455" y="23370"/>
                    <a:pt x="298" y="32495"/>
                    <a:pt x="-267" y="38328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3814048" y="2937343"/>
              <a:ext cx="30924" cy="39550"/>
            </a:xfrm>
            <a:custGeom>
              <a:avLst/>
              <a:gdLst>
                <a:gd name="connsiteX0" fmla="*/ -267 w 30924"/>
                <a:gd name="connsiteY0" fmla="*/ 38337 h 39550"/>
                <a:gd name="connsiteX1" fmla="*/ 29743 w 30924"/>
                <a:gd name="connsiteY1" fmla="*/ 39465 h 39550"/>
                <a:gd name="connsiteX2" fmla="*/ 16290 w 30924"/>
                <a:gd name="connsiteY2" fmla="*/ -46 h 39550"/>
                <a:gd name="connsiteX3" fmla="*/ -267 w 30924"/>
                <a:gd name="connsiteY3" fmla="*/ 38337 h 3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24" h="39550">
                  <a:moveTo>
                    <a:pt x="-267" y="38337"/>
                  </a:moveTo>
                  <a:lnTo>
                    <a:pt x="29743" y="39465"/>
                  </a:lnTo>
                  <a:cubicBezTo>
                    <a:pt x="29649" y="27236"/>
                    <a:pt x="36046" y="331"/>
                    <a:pt x="16290" y="-46"/>
                  </a:cubicBezTo>
                  <a:cubicBezTo>
                    <a:pt x="-3465" y="-1269"/>
                    <a:pt x="862" y="26013"/>
                    <a:pt x="-267" y="38337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3754123" y="2934903"/>
              <a:ext cx="30925" cy="39639"/>
            </a:xfrm>
            <a:custGeom>
              <a:avLst/>
              <a:gdLst>
                <a:gd name="connsiteX0" fmla="*/ -267 w 30925"/>
                <a:gd name="connsiteY0" fmla="*/ 38331 h 39639"/>
                <a:gd name="connsiteX1" fmla="*/ 29743 w 30925"/>
                <a:gd name="connsiteY1" fmla="*/ 39554 h 39639"/>
                <a:gd name="connsiteX2" fmla="*/ 16291 w 30925"/>
                <a:gd name="connsiteY2" fmla="*/ -51 h 39639"/>
                <a:gd name="connsiteX3" fmla="*/ -267 w 30925"/>
                <a:gd name="connsiteY3" fmla="*/ 38331 h 3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25" h="39639">
                  <a:moveTo>
                    <a:pt x="-267" y="38331"/>
                  </a:moveTo>
                  <a:lnTo>
                    <a:pt x="29743" y="39554"/>
                  </a:lnTo>
                  <a:cubicBezTo>
                    <a:pt x="29649" y="27230"/>
                    <a:pt x="36046" y="325"/>
                    <a:pt x="16291" y="-51"/>
                  </a:cubicBezTo>
                  <a:cubicBezTo>
                    <a:pt x="-3465" y="-1180"/>
                    <a:pt x="862" y="26101"/>
                    <a:pt x="-267" y="38331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3694198" y="2932511"/>
              <a:ext cx="30924" cy="39584"/>
            </a:xfrm>
            <a:custGeom>
              <a:avLst/>
              <a:gdLst>
                <a:gd name="connsiteX0" fmla="*/ -267 w 30924"/>
                <a:gd name="connsiteY0" fmla="*/ 38370 h 39584"/>
                <a:gd name="connsiteX1" fmla="*/ 29743 w 30924"/>
                <a:gd name="connsiteY1" fmla="*/ 39499 h 39584"/>
                <a:gd name="connsiteX2" fmla="*/ 27579 w 30924"/>
                <a:gd name="connsiteY2" fmla="*/ 5915 h 39584"/>
                <a:gd name="connsiteX3" fmla="*/ 16290 w 30924"/>
                <a:gd name="connsiteY3" fmla="*/ -12 h 39584"/>
                <a:gd name="connsiteX4" fmla="*/ 7541 w 30924"/>
                <a:gd name="connsiteY4" fmla="*/ 2152 h 39584"/>
                <a:gd name="connsiteX5" fmla="*/ -267 w 30924"/>
                <a:gd name="connsiteY5" fmla="*/ 38370 h 3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24" h="39584">
                  <a:moveTo>
                    <a:pt x="-267" y="38370"/>
                  </a:moveTo>
                  <a:lnTo>
                    <a:pt x="29743" y="39499"/>
                  </a:lnTo>
                  <a:cubicBezTo>
                    <a:pt x="29649" y="30750"/>
                    <a:pt x="32942" y="14570"/>
                    <a:pt x="27579" y="5915"/>
                  </a:cubicBezTo>
                  <a:cubicBezTo>
                    <a:pt x="25196" y="2010"/>
                    <a:pt x="20858" y="-268"/>
                    <a:pt x="16290" y="-12"/>
                  </a:cubicBezTo>
                  <a:cubicBezTo>
                    <a:pt x="13211" y="-338"/>
                    <a:pt x="10114" y="428"/>
                    <a:pt x="7541" y="2152"/>
                  </a:cubicBezTo>
                  <a:cubicBezTo>
                    <a:pt x="-2054" y="8455"/>
                    <a:pt x="674" y="28398"/>
                    <a:pt x="-267" y="38370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3634273" y="2930061"/>
              <a:ext cx="30901" cy="39683"/>
            </a:xfrm>
            <a:custGeom>
              <a:avLst/>
              <a:gdLst>
                <a:gd name="connsiteX0" fmla="*/ -267 w 30901"/>
                <a:gd name="connsiteY0" fmla="*/ 38375 h 39683"/>
                <a:gd name="connsiteX1" fmla="*/ 29743 w 30901"/>
                <a:gd name="connsiteY1" fmla="*/ 39598 h 39683"/>
                <a:gd name="connsiteX2" fmla="*/ 27673 w 30901"/>
                <a:gd name="connsiteY2" fmla="*/ 6013 h 39683"/>
                <a:gd name="connsiteX3" fmla="*/ 16291 w 30901"/>
                <a:gd name="connsiteY3" fmla="*/ -7 h 39683"/>
                <a:gd name="connsiteX4" fmla="*/ 7542 w 30901"/>
                <a:gd name="connsiteY4" fmla="*/ 2157 h 39683"/>
                <a:gd name="connsiteX5" fmla="*/ -267 w 30901"/>
                <a:gd name="connsiteY5" fmla="*/ 38375 h 3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01" h="39683">
                  <a:moveTo>
                    <a:pt x="-267" y="38375"/>
                  </a:moveTo>
                  <a:lnTo>
                    <a:pt x="29743" y="39598"/>
                  </a:lnTo>
                  <a:cubicBezTo>
                    <a:pt x="29649" y="30849"/>
                    <a:pt x="32847" y="14762"/>
                    <a:pt x="27673" y="6013"/>
                  </a:cubicBezTo>
                  <a:cubicBezTo>
                    <a:pt x="25292" y="2048"/>
                    <a:pt x="20908" y="-271"/>
                    <a:pt x="16291" y="-7"/>
                  </a:cubicBezTo>
                  <a:cubicBezTo>
                    <a:pt x="13210" y="-346"/>
                    <a:pt x="10109" y="421"/>
                    <a:pt x="7542" y="2157"/>
                  </a:cubicBezTo>
                  <a:cubicBezTo>
                    <a:pt x="-2054" y="8648"/>
                    <a:pt x="674" y="28497"/>
                    <a:pt x="-267" y="38375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3574347" y="2927713"/>
              <a:ext cx="30924" cy="39584"/>
            </a:xfrm>
            <a:custGeom>
              <a:avLst/>
              <a:gdLst>
                <a:gd name="connsiteX0" fmla="*/ -267 w 30924"/>
                <a:gd name="connsiteY0" fmla="*/ 38370 h 39584"/>
                <a:gd name="connsiteX1" fmla="*/ 29743 w 30924"/>
                <a:gd name="connsiteY1" fmla="*/ 39499 h 39584"/>
                <a:gd name="connsiteX2" fmla="*/ 27579 w 30924"/>
                <a:gd name="connsiteY2" fmla="*/ 5915 h 39584"/>
                <a:gd name="connsiteX3" fmla="*/ 16290 w 30924"/>
                <a:gd name="connsiteY3" fmla="*/ -12 h 39584"/>
                <a:gd name="connsiteX4" fmla="*/ 7541 w 30924"/>
                <a:gd name="connsiteY4" fmla="*/ 2152 h 39584"/>
                <a:gd name="connsiteX5" fmla="*/ -267 w 30924"/>
                <a:gd name="connsiteY5" fmla="*/ 38370 h 3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24" h="39584">
                  <a:moveTo>
                    <a:pt x="-267" y="38370"/>
                  </a:moveTo>
                  <a:lnTo>
                    <a:pt x="29743" y="39499"/>
                  </a:lnTo>
                  <a:cubicBezTo>
                    <a:pt x="29649" y="30750"/>
                    <a:pt x="32942" y="14570"/>
                    <a:pt x="27579" y="5915"/>
                  </a:cubicBezTo>
                  <a:cubicBezTo>
                    <a:pt x="25196" y="2010"/>
                    <a:pt x="20858" y="-268"/>
                    <a:pt x="16290" y="-12"/>
                  </a:cubicBezTo>
                  <a:cubicBezTo>
                    <a:pt x="13211" y="-338"/>
                    <a:pt x="10114" y="428"/>
                    <a:pt x="7541" y="2152"/>
                  </a:cubicBezTo>
                  <a:cubicBezTo>
                    <a:pt x="-2053" y="8455"/>
                    <a:pt x="674" y="28399"/>
                    <a:pt x="-267" y="38370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3514422" y="2925263"/>
              <a:ext cx="30901" cy="39683"/>
            </a:xfrm>
            <a:custGeom>
              <a:avLst/>
              <a:gdLst>
                <a:gd name="connsiteX0" fmla="*/ -267 w 30901"/>
                <a:gd name="connsiteY0" fmla="*/ 38375 h 39683"/>
                <a:gd name="connsiteX1" fmla="*/ 29743 w 30901"/>
                <a:gd name="connsiteY1" fmla="*/ 39598 h 39683"/>
                <a:gd name="connsiteX2" fmla="*/ 27673 w 30901"/>
                <a:gd name="connsiteY2" fmla="*/ 6014 h 39683"/>
                <a:gd name="connsiteX3" fmla="*/ 16291 w 30901"/>
                <a:gd name="connsiteY3" fmla="*/ -7 h 39683"/>
                <a:gd name="connsiteX4" fmla="*/ 7542 w 30901"/>
                <a:gd name="connsiteY4" fmla="*/ 2157 h 39683"/>
                <a:gd name="connsiteX5" fmla="*/ -267 w 30901"/>
                <a:gd name="connsiteY5" fmla="*/ 38375 h 3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01" h="39683">
                  <a:moveTo>
                    <a:pt x="-267" y="38375"/>
                  </a:moveTo>
                  <a:lnTo>
                    <a:pt x="29743" y="39598"/>
                  </a:lnTo>
                  <a:cubicBezTo>
                    <a:pt x="29649" y="30850"/>
                    <a:pt x="32847" y="14763"/>
                    <a:pt x="27673" y="6014"/>
                  </a:cubicBezTo>
                  <a:cubicBezTo>
                    <a:pt x="25309" y="2031"/>
                    <a:pt x="20914" y="-294"/>
                    <a:pt x="16291" y="-7"/>
                  </a:cubicBezTo>
                  <a:cubicBezTo>
                    <a:pt x="13210" y="-346"/>
                    <a:pt x="10109" y="421"/>
                    <a:pt x="7542" y="2157"/>
                  </a:cubicBezTo>
                  <a:cubicBezTo>
                    <a:pt x="-2054" y="8648"/>
                    <a:pt x="674" y="28497"/>
                    <a:pt x="-267" y="38375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3454497" y="2922916"/>
              <a:ext cx="30886" cy="39584"/>
            </a:xfrm>
            <a:custGeom>
              <a:avLst/>
              <a:gdLst>
                <a:gd name="connsiteX0" fmla="*/ -267 w 30886"/>
                <a:gd name="connsiteY0" fmla="*/ 38371 h 39584"/>
                <a:gd name="connsiteX1" fmla="*/ 29743 w 30886"/>
                <a:gd name="connsiteY1" fmla="*/ 39499 h 39584"/>
                <a:gd name="connsiteX2" fmla="*/ 27579 w 30886"/>
                <a:gd name="connsiteY2" fmla="*/ 5915 h 39584"/>
                <a:gd name="connsiteX3" fmla="*/ 16290 w 30886"/>
                <a:gd name="connsiteY3" fmla="*/ -12 h 39584"/>
                <a:gd name="connsiteX4" fmla="*/ 7541 w 30886"/>
                <a:gd name="connsiteY4" fmla="*/ 2152 h 39584"/>
                <a:gd name="connsiteX5" fmla="*/ -267 w 30886"/>
                <a:gd name="connsiteY5" fmla="*/ 38371 h 3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86" h="39584">
                  <a:moveTo>
                    <a:pt x="-267" y="38371"/>
                  </a:moveTo>
                  <a:lnTo>
                    <a:pt x="29743" y="39499"/>
                  </a:lnTo>
                  <a:cubicBezTo>
                    <a:pt x="29649" y="30750"/>
                    <a:pt x="32847" y="14664"/>
                    <a:pt x="27579" y="5915"/>
                  </a:cubicBezTo>
                  <a:cubicBezTo>
                    <a:pt x="25213" y="1992"/>
                    <a:pt x="20863" y="-292"/>
                    <a:pt x="16290" y="-12"/>
                  </a:cubicBezTo>
                  <a:cubicBezTo>
                    <a:pt x="13211" y="-338"/>
                    <a:pt x="10114" y="428"/>
                    <a:pt x="7541" y="2152"/>
                  </a:cubicBezTo>
                  <a:cubicBezTo>
                    <a:pt x="-2054" y="8549"/>
                    <a:pt x="674" y="28398"/>
                    <a:pt x="-267" y="38371"/>
                  </a:cubicBezTo>
                  <a:close/>
                </a:path>
              </a:pathLst>
            </a:custGeom>
            <a:solidFill>
              <a:srgbClr val="2F2E41"/>
            </a:solidFill>
            <a:ln w="9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86" name="任意多边形: 形状 85"/>
          <p:cNvSpPr/>
          <p:nvPr userDrawn="1"/>
        </p:nvSpPr>
        <p:spPr>
          <a:xfrm>
            <a:off x="0" y="1"/>
            <a:ext cx="879339" cy="1172841"/>
          </a:xfrm>
          <a:custGeom>
            <a:avLst/>
            <a:gdLst>
              <a:gd name="connsiteX0" fmla="*/ 0 w 879339"/>
              <a:gd name="connsiteY0" fmla="*/ 0 h 1172841"/>
              <a:gd name="connsiteX1" fmla="*/ 879339 w 879339"/>
              <a:gd name="connsiteY1" fmla="*/ 0 h 1172841"/>
              <a:gd name="connsiteX2" fmla="*/ 865547 w 879339"/>
              <a:gd name="connsiteY2" fmla="*/ 181415 h 1172841"/>
              <a:gd name="connsiteX3" fmla="*/ 63678 w 879339"/>
              <a:gd name="connsiteY3" fmla="*/ 1147718 h 1172841"/>
              <a:gd name="connsiteX4" fmla="*/ 0 w 879339"/>
              <a:gd name="connsiteY4" fmla="*/ 1172841 h 1172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339" h="1172841">
                <a:moveTo>
                  <a:pt x="0" y="0"/>
                </a:moveTo>
                <a:lnTo>
                  <a:pt x="879339" y="0"/>
                </a:lnTo>
                <a:lnTo>
                  <a:pt x="865547" y="181415"/>
                </a:lnTo>
                <a:cubicBezTo>
                  <a:pt x="789313" y="665288"/>
                  <a:pt x="459630" y="970366"/>
                  <a:pt x="63678" y="1147718"/>
                </a:cubicBezTo>
                <a:lnTo>
                  <a:pt x="0" y="11728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 userDrawn="1"/>
        </p:nvSpPr>
        <p:spPr>
          <a:xfrm>
            <a:off x="0" y="1"/>
            <a:ext cx="879339" cy="1172841"/>
          </a:xfrm>
          <a:custGeom>
            <a:avLst/>
            <a:gdLst>
              <a:gd name="connsiteX0" fmla="*/ 0 w 879339"/>
              <a:gd name="connsiteY0" fmla="*/ 0 h 1172841"/>
              <a:gd name="connsiteX1" fmla="*/ 879339 w 879339"/>
              <a:gd name="connsiteY1" fmla="*/ 0 h 1172841"/>
              <a:gd name="connsiteX2" fmla="*/ 865547 w 879339"/>
              <a:gd name="connsiteY2" fmla="*/ 181415 h 1172841"/>
              <a:gd name="connsiteX3" fmla="*/ 63678 w 879339"/>
              <a:gd name="connsiteY3" fmla="*/ 1147718 h 1172841"/>
              <a:gd name="connsiteX4" fmla="*/ 0 w 879339"/>
              <a:gd name="connsiteY4" fmla="*/ 1172841 h 1172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339" h="1172841">
                <a:moveTo>
                  <a:pt x="0" y="0"/>
                </a:moveTo>
                <a:lnTo>
                  <a:pt x="879339" y="0"/>
                </a:lnTo>
                <a:lnTo>
                  <a:pt x="865547" y="181415"/>
                </a:lnTo>
                <a:cubicBezTo>
                  <a:pt x="789313" y="665288"/>
                  <a:pt x="459630" y="970366"/>
                  <a:pt x="63678" y="1147718"/>
                </a:cubicBezTo>
                <a:lnTo>
                  <a:pt x="0" y="11728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5964" y="1555505"/>
            <a:ext cx="7134225" cy="5305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664" y="139334"/>
            <a:ext cx="633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utch801 XBd BT" panose="02020903060505020304" pitchFamily="18" charset="0"/>
                <a:cs typeface="Aharoni" panose="020B0604020202020204" pitchFamily="2" charset="-79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Dutch801 XBd BT" panose="02020903060505020304" pitchFamily="18" charset="0"/>
              <a:cs typeface="Aharoni" panose="020B0604020202020204" pitchFamily="2" charset="-79"/>
            </a:endParaRPr>
          </a:p>
        </p:txBody>
      </p:sp>
      <p:sp>
        <p:nvSpPr>
          <p:cNvPr id="5" name="1-2"/>
          <p:cNvSpPr txBox="1"/>
          <p:nvPr/>
        </p:nvSpPr>
        <p:spPr>
          <a:xfrm>
            <a:off x="315864" y="2600864"/>
            <a:ext cx="9232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DESIGN AND IMPLEMENTATION OF SCHEDULE MANAGERMENT SYSTEM BASED ON ANDROID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 flipV="1">
            <a:off x="336417" y="2877863"/>
            <a:ext cx="9133403" cy="87953"/>
            <a:chOff x="422031" y="3905156"/>
            <a:chExt cx="6414868" cy="251940"/>
          </a:xfrm>
        </p:grpSpPr>
        <p:sp>
          <p:nvSpPr>
            <p:cNvPr id="8" name="矩形 7"/>
            <p:cNvSpPr/>
            <p:nvPr/>
          </p:nvSpPr>
          <p:spPr>
            <a:xfrm>
              <a:off x="422031" y="3905156"/>
              <a:ext cx="1603717" cy="251940"/>
            </a:xfrm>
            <a:prstGeom prst="rect">
              <a:avLst/>
            </a:prstGeom>
            <a:solidFill>
              <a:srgbClr val="1D4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025748" y="3905156"/>
              <a:ext cx="1603717" cy="251940"/>
            </a:xfrm>
            <a:prstGeom prst="rect">
              <a:avLst/>
            </a:prstGeom>
            <a:solidFill>
              <a:srgbClr val="EF5B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629465" y="3905156"/>
              <a:ext cx="1603717" cy="251940"/>
            </a:xfrm>
            <a:prstGeom prst="rect">
              <a:avLst/>
            </a:prstGeom>
            <a:solidFill>
              <a:srgbClr val="2095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233182" y="3905156"/>
              <a:ext cx="1603717" cy="251940"/>
            </a:xfrm>
            <a:prstGeom prst="rect">
              <a:avLst/>
            </a:prstGeom>
            <a:solidFill>
              <a:srgbClr val="FBB1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1-1"/>
          <p:cNvSpPr txBox="1"/>
          <p:nvPr/>
        </p:nvSpPr>
        <p:spPr>
          <a:xfrm>
            <a:off x="225974" y="2058852"/>
            <a:ext cx="9412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基于</a:t>
            </a:r>
            <a:r>
              <a:rPr lang="en-US" altLang="zh-CN" sz="40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Android</a:t>
            </a:r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的日程管理系统设计与实现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53171" y="4193627"/>
            <a:ext cx="2457891" cy="893380"/>
            <a:chOff x="756855" y="5473786"/>
            <a:chExt cx="1586653" cy="701295"/>
          </a:xfrm>
        </p:grpSpPr>
        <p:sp>
          <p:nvSpPr>
            <p:cNvPr id="15" name="文本框 14"/>
            <p:cNvSpPr txBox="1"/>
            <p:nvPr/>
          </p:nvSpPr>
          <p:spPr>
            <a:xfrm>
              <a:off x="756855" y="5473786"/>
              <a:ext cx="1231106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noAutofit/>
            </a:bodyPr>
            <a:lstStyle/>
            <a:p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汇 报 人：彭国豪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56855" y="5928860"/>
              <a:ext cx="158665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noAutofit/>
            </a:bodyPr>
            <a:lstStyle/>
            <a:p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指导老师：阮昌</a:t>
              </a:r>
            </a:p>
          </p:txBody>
        </p:sp>
      </p:grpSp>
      <p:sp>
        <p:nvSpPr>
          <p:cNvPr id="17" name="1-5"/>
          <p:cNvSpPr txBox="1"/>
          <p:nvPr/>
        </p:nvSpPr>
        <p:spPr>
          <a:xfrm>
            <a:off x="4687614" y="-314420"/>
            <a:ext cx="900879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lumMod val="95000"/>
                    <a:alpha val="50000"/>
                  </a:schemeClr>
                </a:solidFill>
                <a:latin typeface="+mj-ea"/>
                <a:ea typeface="+mj-ea"/>
              </a:rPr>
              <a:t>PENG GUO HAO</a:t>
            </a:r>
          </a:p>
        </p:txBody>
      </p:sp>
      <p:sp>
        <p:nvSpPr>
          <p:cNvPr id="18" name="1-5"/>
          <p:cNvSpPr txBox="1"/>
          <p:nvPr/>
        </p:nvSpPr>
        <p:spPr>
          <a:xfrm>
            <a:off x="-295718" y="6058590"/>
            <a:ext cx="900879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lumMod val="95000"/>
                    <a:alpha val="50000"/>
                  </a:schemeClr>
                </a:solidFill>
                <a:latin typeface="+mj-ea"/>
                <a:ea typeface="+mj-ea"/>
              </a:rPr>
              <a:t>PENG GUO HAO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1-6">
            <a:extLst>
              <a:ext uri="{FF2B5EF4-FFF2-40B4-BE49-F238E27FC236}">
                <a16:creationId xmlns:a16="http://schemas.microsoft.com/office/drawing/2014/main" id="{22606117-0D00-81A5-004B-D91182EFECA0}"/>
              </a:ext>
            </a:extLst>
          </p:cNvPr>
          <p:cNvSpPr/>
          <p:nvPr/>
        </p:nvSpPr>
        <p:spPr>
          <a:xfrm>
            <a:off x="3795152" y="1374381"/>
            <a:ext cx="7974627" cy="4815970"/>
          </a:xfrm>
          <a:prstGeom prst="rect">
            <a:avLst/>
          </a:prstGeom>
          <a:solidFill>
            <a:srgbClr val="A5B5FA">
              <a:alpha val="14902"/>
            </a:srgbClr>
          </a:solidFill>
          <a:ln>
            <a:noFill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036164" y="348938"/>
            <a:ext cx="2131060" cy="699135"/>
            <a:chOff x="793391" y="580324"/>
            <a:chExt cx="2131060" cy="699135"/>
          </a:xfrm>
        </p:grpSpPr>
        <p:sp>
          <p:nvSpPr>
            <p:cNvPr id="24" name="1-1"/>
            <p:cNvSpPr txBox="1"/>
            <p:nvPr/>
          </p:nvSpPr>
          <p:spPr>
            <a:xfrm>
              <a:off x="793391" y="1003869"/>
              <a:ext cx="213106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SYSTEM   DESIGN</a:t>
              </a:r>
            </a:p>
          </p:txBody>
        </p:sp>
        <p:sp>
          <p:nvSpPr>
            <p:cNvPr id="25" name="1-2"/>
            <p:cNvSpPr txBox="1"/>
            <p:nvPr/>
          </p:nvSpPr>
          <p:spPr>
            <a:xfrm>
              <a:off x="844191" y="580324"/>
              <a:ext cx="2018072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90000"/>
                </a:lnSpc>
              </a:pPr>
              <a:r>
                <a:rPr lang="zh-CN" altLang="en-US" sz="24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系统设计</a:t>
              </a:r>
              <a:endParaRPr lang="en-US" altLang="zh-CN" sz="2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9664" y="13933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utch801 XBd BT" panose="02020903060505020304" pitchFamily="18" charset="0"/>
                <a:cs typeface="Aharoni" panose="020B0604020202020204" pitchFamily="2" charset="-79"/>
              </a:rPr>
              <a:t>10</a:t>
            </a:r>
            <a:endParaRPr lang="zh-CN" altLang="en-US" sz="3200" dirty="0">
              <a:solidFill>
                <a:schemeClr val="bg1"/>
              </a:solidFill>
              <a:latin typeface="Dutch801 XBd BT" panose="02020903060505020304" pitchFamily="18" charset="0"/>
              <a:cs typeface="Aharoni" panose="020B0604020202020204" pitchFamily="2" charset="-79"/>
            </a:endParaRPr>
          </a:p>
        </p:txBody>
      </p:sp>
      <p:pic>
        <p:nvPicPr>
          <p:cNvPr id="9" name="图片 8" descr="图形用户界面&#10;&#10;描述已自动生成">
            <a:extLst>
              <a:ext uri="{FF2B5EF4-FFF2-40B4-BE49-F238E27FC236}">
                <a16:creationId xmlns:a16="http://schemas.microsoft.com/office/drawing/2014/main" id="{F3FD5B99-9733-CD8F-A788-4B22785D5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919" y="1812822"/>
            <a:ext cx="7910355" cy="3326625"/>
          </a:xfrm>
          <a:prstGeom prst="rect">
            <a:avLst/>
          </a:prstGeom>
        </p:spPr>
      </p:pic>
      <p:grpSp>
        <p:nvGrpSpPr>
          <p:cNvPr id="20" name="1-10">
            <a:extLst>
              <a:ext uri="{FF2B5EF4-FFF2-40B4-BE49-F238E27FC236}">
                <a16:creationId xmlns:a16="http://schemas.microsoft.com/office/drawing/2014/main" id="{8910C7C2-272E-4DD9-03DE-68CD8B3668F5}"/>
              </a:ext>
            </a:extLst>
          </p:cNvPr>
          <p:cNvGrpSpPr/>
          <p:nvPr/>
        </p:nvGrpSpPr>
        <p:grpSpPr>
          <a:xfrm>
            <a:off x="836911" y="2534830"/>
            <a:ext cx="435893" cy="435892"/>
            <a:chOff x="934035" y="1947965"/>
            <a:chExt cx="435893" cy="435892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5ADFF57-80B4-524A-4611-269D7DB4C660}"/>
                </a:ext>
              </a:extLst>
            </p:cNvPr>
            <p:cNvSpPr/>
            <p:nvPr/>
          </p:nvSpPr>
          <p:spPr>
            <a:xfrm rot="5400000">
              <a:off x="934036" y="1947964"/>
              <a:ext cx="435892" cy="43589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4A4797B-1A8B-CEDB-9E10-02BC91179D38}"/>
                </a:ext>
              </a:extLst>
            </p:cNvPr>
            <p:cNvSpPr/>
            <p:nvPr/>
          </p:nvSpPr>
          <p:spPr>
            <a:xfrm rot="5400000">
              <a:off x="1007529" y="2021458"/>
              <a:ext cx="288905" cy="2889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BA51BC22-7797-6BB6-712E-077EB98430FC}"/>
              </a:ext>
            </a:extLst>
          </p:cNvPr>
          <p:cNvSpPr txBox="1"/>
          <p:nvPr/>
        </p:nvSpPr>
        <p:spPr>
          <a:xfrm>
            <a:off x="1199584" y="2545914"/>
            <a:ext cx="1958923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功能架构</a:t>
            </a:r>
          </a:p>
        </p:txBody>
      </p:sp>
      <p:sp>
        <p:nvSpPr>
          <p:cNvPr id="27" name="1-7">
            <a:extLst>
              <a:ext uri="{FF2B5EF4-FFF2-40B4-BE49-F238E27FC236}">
                <a16:creationId xmlns:a16="http://schemas.microsoft.com/office/drawing/2014/main" id="{635D36A8-3F2D-7DEA-AEA8-B04F470E6453}"/>
              </a:ext>
            </a:extLst>
          </p:cNvPr>
          <p:cNvSpPr txBox="1"/>
          <p:nvPr/>
        </p:nvSpPr>
        <p:spPr>
          <a:xfrm>
            <a:off x="565546" y="3256685"/>
            <a:ext cx="3107055" cy="108907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整个系统可划分为四大功能模块，包括：日程管理、日程提醒、番茄计时、数据反馈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en-US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1-16">
            <a:extLst>
              <a:ext uri="{FF2B5EF4-FFF2-40B4-BE49-F238E27FC236}">
                <a16:creationId xmlns:a16="http://schemas.microsoft.com/office/drawing/2014/main" id="{CE9538DB-B305-404E-7BF2-4E2DADE20BD3}"/>
              </a:ext>
            </a:extLst>
          </p:cNvPr>
          <p:cNvSpPr/>
          <p:nvPr/>
        </p:nvSpPr>
        <p:spPr>
          <a:xfrm>
            <a:off x="442995" y="1374381"/>
            <a:ext cx="11318870" cy="4815970"/>
          </a:xfrm>
          <a:prstGeom prst="rect">
            <a:avLst/>
          </a:prstGeom>
          <a:noFill/>
          <a:ln w="22225">
            <a:solidFill>
              <a:schemeClr val="accent1"/>
            </a:solidFill>
            <a:prstDash val="dash"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-6">
            <a:extLst>
              <a:ext uri="{FF2B5EF4-FFF2-40B4-BE49-F238E27FC236}">
                <a16:creationId xmlns:a16="http://schemas.microsoft.com/office/drawing/2014/main" id="{4FC2B16F-9792-E7CD-0598-ED77185A2837}"/>
              </a:ext>
            </a:extLst>
          </p:cNvPr>
          <p:cNvSpPr/>
          <p:nvPr/>
        </p:nvSpPr>
        <p:spPr>
          <a:xfrm>
            <a:off x="3789575" y="1196028"/>
            <a:ext cx="8024599" cy="5051737"/>
          </a:xfrm>
          <a:prstGeom prst="rect">
            <a:avLst/>
          </a:prstGeom>
          <a:solidFill>
            <a:srgbClr val="889DF8">
              <a:alpha val="14902"/>
            </a:srgbClr>
          </a:solidFill>
          <a:ln>
            <a:noFill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036164" y="348938"/>
            <a:ext cx="2131060" cy="699135"/>
            <a:chOff x="793391" y="580324"/>
            <a:chExt cx="2131060" cy="699135"/>
          </a:xfrm>
        </p:grpSpPr>
        <p:sp>
          <p:nvSpPr>
            <p:cNvPr id="24" name="1-1"/>
            <p:cNvSpPr txBox="1"/>
            <p:nvPr/>
          </p:nvSpPr>
          <p:spPr>
            <a:xfrm>
              <a:off x="793391" y="1003869"/>
              <a:ext cx="213106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SYSTEM IMPLEMENTATION</a:t>
              </a:r>
            </a:p>
          </p:txBody>
        </p:sp>
        <p:sp>
          <p:nvSpPr>
            <p:cNvPr id="25" name="1-2"/>
            <p:cNvSpPr txBox="1"/>
            <p:nvPr/>
          </p:nvSpPr>
          <p:spPr>
            <a:xfrm>
              <a:off x="844191" y="580324"/>
              <a:ext cx="2018072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90000"/>
                </a:lnSpc>
              </a:pPr>
              <a:r>
                <a:rPr lang="zh-CN" altLang="en-US" sz="24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系统实现</a:t>
              </a: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9664" y="13933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utch801 XBd BT" panose="02020903060505020304" pitchFamily="18" charset="0"/>
                <a:cs typeface="Aharoni" panose="020B0604020202020204" pitchFamily="2" charset="-79"/>
              </a:rPr>
              <a:t>11</a:t>
            </a:r>
            <a:endParaRPr lang="zh-CN" altLang="en-US" sz="3200" dirty="0">
              <a:solidFill>
                <a:schemeClr val="bg1"/>
              </a:solidFill>
              <a:latin typeface="Dutch801 XBd BT" panose="02020903060505020304" pitchFamily="18" charset="0"/>
              <a:cs typeface="Aharoni" panose="020B0604020202020204" pitchFamily="2" charset="-79"/>
            </a:endParaRPr>
          </a:p>
        </p:txBody>
      </p:sp>
      <p:grpSp>
        <p:nvGrpSpPr>
          <p:cNvPr id="26" name="1-10"/>
          <p:cNvGrpSpPr/>
          <p:nvPr/>
        </p:nvGrpSpPr>
        <p:grpSpPr>
          <a:xfrm>
            <a:off x="757775" y="1500010"/>
            <a:ext cx="435893" cy="435892"/>
            <a:chOff x="934035" y="1947965"/>
            <a:chExt cx="435893" cy="435892"/>
          </a:xfrm>
        </p:grpSpPr>
        <p:sp>
          <p:nvSpPr>
            <p:cNvPr id="3" name="椭圆 2"/>
            <p:cNvSpPr/>
            <p:nvPr/>
          </p:nvSpPr>
          <p:spPr>
            <a:xfrm rot="5400000">
              <a:off x="934036" y="1947964"/>
              <a:ext cx="435892" cy="43589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5400000">
              <a:off x="1007529" y="2021458"/>
              <a:ext cx="288905" cy="2889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20448" y="1511094"/>
            <a:ext cx="1958923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查看日程</a:t>
            </a:r>
          </a:p>
        </p:txBody>
      </p:sp>
      <p:pic>
        <p:nvPicPr>
          <p:cNvPr id="6" name="图片 5" descr="91A11B29517A4F007B785A7B5A4868C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813550" y="1302385"/>
            <a:ext cx="2155190" cy="4793615"/>
          </a:xfrm>
          <a:prstGeom prst="rect">
            <a:avLst/>
          </a:prstGeom>
        </p:spPr>
      </p:pic>
      <p:pic>
        <p:nvPicPr>
          <p:cNvPr id="7" name="图片 6" descr="E8D7E47BCBE3024DFFC143AB73FE58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470" y="1299210"/>
            <a:ext cx="2160270" cy="4803775"/>
          </a:xfrm>
          <a:prstGeom prst="rect">
            <a:avLst/>
          </a:prstGeom>
        </p:spPr>
      </p:pic>
      <p:pic>
        <p:nvPicPr>
          <p:cNvPr id="8" name="图片 7" descr="7D5FC534BC2812DA1BFDDA8E1094335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550" y="1313180"/>
            <a:ext cx="2160905" cy="4804410"/>
          </a:xfrm>
          <a:prstGeom prst="rect">
            <a:avLst/>
          </a:prstGeom>
        </p:spPr>
      </p:pic>
      <p:sp>
        <p:nvSpPr>
          <p:cNvPr id="21" name="1-16"/>
          <p:cNvSpPr/>
          <p:nvPr/>
        </p:nvSpPr>
        <p:spPr>
          <a:xfrm>
            <a:off x="377825" y="1183005"/>
            <a:ext cx="11436985" cy="5064760"/>
          </a:xfrm>
          <a:prstGeom prst="rect">
            <a:avLst/>
          </a:prstGeom>
          <a:noFill/>
          <a:ln w="22225">
            <a:solidFill>
              <a:schemeClr val="accent1"/>
            </a:solidFill>
            <a:prstDash val="dash"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8" name="1-7"/>
          <p:cNvSpPr txBox="1"/>
          <p:nvPr/>
        </p:nvSpPr>
        <p:spPr>
          <a:xfrm>
            <a:off x="486410" y="2221865"/>
            <a:ext cx="3107055" cy="364109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日历视图：用户可以通过单击日历上的日期，来查看该日期下的日程列表。</a:t>
            </a:r>
          </a:p>
          <a:p>
            <a:pPr algn="just">
              <a:lnSpc>
                <a:spcPct val="120000"/>
              </a:lnSpc>
              <a:buFont typeface="Wingdings" panose="05000000000000000000" charset="0"/>
              <a:buChar char="l"/>
            </a:pP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收集箱视图：将用户的日程根据完成情况进行分类并展示。</a:t>
            </a:r>
          </a:p>
          <a:p>
            <a:pPr algn="just">
              <a:lnSpc>
                <a:spcPct val="120000"/>
              </a:lnSpc>
              <a:buFont typeface="Wingdings" panose="05000000000000000000" charset="0"/>
              <a:buChar char="l"/>
            </a:pP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详情视图：通过点击日程项可跳转至日程详情页，在该页面中可以查看日程的详细信息。</a:t>
            </a:r>
            <a:endParaRPr lang="en-US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1-6">
            <a:extLst>
              <a:ext uri="{FF2B5EF4-FFF2-40B4-BE49-F238E27FC236}">
                <a16:creationId xmlns:a16="http://schemas.microsoft.com/office/drawing/2014/main" id="{53F8AE56-80E1-A868-8F1B-C0280113F672}"/>
              </a:ext>
            </a:extLst>
          </p:cNvPr>
          <p:cNvSpPr/>
          <p:nvPr/>
        </p:nvSpPr>
        <p:spPr>
          <a:xfrm>
            <a:off x="3113238" y="1182370"/>
            <a:ext cx="2843697" cy="5046345"/>
          </a:xfrm>
          <a:prstGeom prst="rect">
            <a:avLst/>
          </a:prstGeom>
          <a:solidFill>
            <a:srgbClr val="889DF8">
              <a:alpha val="14902"/>
            </a:srgbClr>
          </a:solidFill>
          <a:ln>
            <a:noFill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4" name="1-6">
            <a:extLst>
              <a:ext uri="{FF2B5EF4-FFF2-40B4-BE49-F238E27FC236}">
                <a16:creationId xmlns:a16="http://schemas.microsoft.com/office/drawing/2014/main" id="{23CEEFA7-9288-AFDB-20D8-5F27C7565241}"/>
              </a:ext>
            </a:extLst>
          </p:cNvPr>
          <p:cNvSpPr/>
          <p:nvPr/>
        </p:nvSpPr>
        <p:spPr>
          <a:xfrm>
            <a:off x="8865068" y="1172844"/>
            <a:ext cx="2843697" cy="5046345"/>
          </a:xfrm>
          <a:prstGeom prst="rect">
            <a:avLst/>
          </a:prstGeom>
          <a:solidFill>
            <a:srgbClr val="889DF8">
              <a:alpha val="14902"/>
            </a:srgbClr>
          </a:solidFill>
          <a:ln>
            <a:noFill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664" y="13933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utch801 XBd BT" panose="02020903060505020304" pitchFamily="18" charset="0"/>
                <a:cs typeface="Aharoni" panose="020B0604020202020204" pitchFamily="2" charset="-79"/>
              </a:rPr>
              <a:t>12</a:t>
            </a:r>
            <a:endParaRPr lang="zh-CN" altLang="en-US" sz="3200" dirty="0">
              <a:solidFill>
                <a:schemeClr val="bg1"/>
              </a:solidFill>
              <a:latin typeface="Dutch801 XBd BT" panose="02020903060505020304" pitchFamily="18" charset="0"/>
              <a:cs typeface="Aharoni" panose="020B0604020202020204" pitchFamily="2" charset="-79"/>
            </a:endParaRPr>
          </a:p>
        </p:txBody>
      </p:sp>
      <p:grpSp>
        <p:nvGrpSpPr>
          <p:cNvPr id="26" name="1-10"/>
          <p:cNvGrpSpPr/>
          <p:nvPr/>
        </p:nvGrpSpPr>
        <p:grpSpPr>
          <a:xfrm>
            <a:off x="757775" y="1500010"/>
            <a:ext cx="435893" cy="435892"/>
            <a:chOff x="934035" y="1947965"/>
            <a:chExt cx="435893" cy="435892"/>
          </a:xfrm>
        </p:grpSpPr>
        <p:sp>
          <p:nvSpPr>
            <p:cNvPr id="3" name="椭圆 2"/>
            <p:cNvSpPr/>
            <p:nvPr/>
          </p:nvSpPr>
          <p:spPr>
            <a:xfrm rot="5400000">
              <a:off x="934036" y="1947964"/>
              <a:ext cx="435892" cy="43589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5400000">
              <a:off x="1007529" y="2021458"/>
              <a:ext cx="288905" cy="2889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81078" y="1512364"/>
            <a:ext cx="1958923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添加日程</a:t>
            </a:r>
          </a:p>
        </p:txBody>
      </p:sp>
      <p:sp>
        <p:nvSpPr>
          <p:cNvPr id="21" name="1-16"/>
          <p:cNvSpPr/>
          <p:nvPr/>
        </p:nvSpPr>
        <p:spPr>
          <a:xfrm>
            <a:off x="473710" y="1163320"/>
            <a:ext cx="5487035" cy="5065395"/>
          </a:xfrm>
          <a:prstGeom prst="rect">
            <a:avLst/>
          </a:prstGeom>
          <a:noFill/>
          <a:ln w="22225">
            <a:solidFill>
              <a:schemeClr val="accent1"/>
            </a:solidFill>
            <a:prstDash val="dash"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8" name="1-7"/>
          <p:cNvSpPr txBox="1"/>
          <p:nvPr/>
        </p:nvSpPr>
        <p:spPr>
          <a:xfrm>
            <a:off x="621030" y="2260600"/>
            <a:ext cx="2418715" cy="3650615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日历视图：用户可以通过单击日历上的日期，来查看该日期下的日程列表。</a:t>
            </a:r>
          </a:p>
          <a:p>
            <a:pPr marL="0" indent="0" algn="just">
              <a:lnSpc>
                <a:spcPct val="120000"/>
              </a:lnSpc>
              <a:buFont typeface="Wingdings" panose="05000000000000000000" charset="0"/>
              <a:buNone/>
            </a:pPr>
            <a:endParaRPr lang="zh-CN" altLang="en-US" sz="1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收集箱视图：将用户的日程根据完成情况进行分类并展示。</a:t>
            </a:r>
          </a:p>
          <a:p>
            <a:pPr algn="just">
              <a:lnSpc>
                <a:spcPct val="120000"/>
              </a:lnSpc>
              <a:buFont typeface="Wingdings" panose="05000000000000000000" charset="0"/>
              <a:buChar char="l"/>
            </a:pPr>
            <a:endParaRPr lang="zh-CN" altLang="en-US" sz="1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详情视图：通过点击日程项可跳转至日程详情页，在该页面中可以查看日程的详细信息。</a:t>
            </a:r>
            <a:endParaRPr lang="en-US" altLang="zh-CN" sz="1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 descr="F93F911620BB80E3757C12286F54F2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735" y="1330960"/>
            <a:ext cx="2136775" cy="4749165"/>
          </a:xfrm>
          <a:prstGeom prst="rect">
            <a:avLst/>
          </a:prstGeom>
        </p:spPr>
      </p:pic>
      <p:sp>
        <p:nvSpPr>
          <p:cNvPr id="7" name="1-16"/>
          <p:cNvSpPr/>
          <p:nvPr/>
        </p:nvSpPr>
        <p:spPr>
          <a:xfrm>
            <a:off x="6221730" y="1183005"/>
            <a:ext cx="5487035" cy="5065395"/>
          </a:xfrm>
          <a:prstGeom prst="rect">
            <a:avLst/>
          </a:prstGeom>
          <a:noFill/>
          <a:ln w="22225">
            <a:solidFill>
              <a:schemeClr val="accent1"/>
            </a:solidFill>
            <a:prstDash val="dash"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8" name="1-10"/>
          <p:cNvGrpSpPr/>
          <p:nvPr/>
        </p:nvGrpSpPr>
        <p:grpSpPr>
          <a:xfrm>
            <a:off x="6510875" y="1500010"/>
            <a:ext cx="435893" cy="435892"/>
            <a:chOff x="934035" y="1947965"/>
            <a:chExt cx="435893" cy="435892"/>
          </a:xfrm>
        </p:grpSpPr>
        <p:sp>
          <p:nvSpPr>
            <p:cNvPr id="9" name="椭圆 8"/>
            <p:cNvSpPr/>
            <p:nvPr/>
          </p:nvSpPr>
          <p:spPr>
            <a:xfrm rot="5400000">
              <a:off x="934036" y="1947964"/>
              <a:ext cx="435892" cy="43589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5400000">
              <a:off x="1007529" y="2021458"/>
              <a:ext cx="288905" cy="2889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834178" y="1512364"/>
            <a:ext cx="1958923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删除日程</a:t>
            </a:r>
          </a:p>
        </p:txBody>
      </p:sp>
      <p:sp>
        <p:nvSpPr>
          <p:cNvPr id="12" name="1-7"/>
          <p:cNvSpPr txBox="1"/>
          <p:nvPr/>
        </p:nvSpPr>
        <p:spPr>
          <a:xfrm>
            <a:off x="6374130" y="2260600"/>
            <a:ext cx="2418715" cy="3650615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通过长按列表中的日程项可以唤起删除对话框，点击确定即可删除选中的日程。</a:t>
            </a:r>
          </a:p>
        </p:txBody>
      </p:sp>
      <p:pic>
        <p:nvPicPr>
          <p:cNvPr id="13" name="图片 12" descr="C1388899A4A1646A3EE11F0298ED221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230" y="1444625"/>
            <a:ext cx="2085340" cy="46355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5036164" y="348938"/>
            <a:ext cx="2131060" cy="699135"/>
            <a:chOff x="793391" y="580324"/>
            <a:chExt cx="2131060" cy="699135"/>
          </a:xfrm>
        </p:grpSpPr>
        <p:sp>
          <p:nvSpPr>
            <p:cNvPr id="22" name="1-1"/>
            <p:cNvSpPr txBox="1"/>
            <p:nvPr/>
          </p:nvSpPr>
          <p:spPr>
            <a:xfrm>
              <a:off x="793391" y="1003869"/>
              <a:ext cx="213106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SYSTEM IMPLEMENTATION</a:t>
              </a:r>
            </a:p>
          </p:txBody>
        </p:sp>
        <p:sp>
          <p:nvSpPr>
            <p:cNvPr id="27" name="1-2"/>
            <p:cNvSpPr txBox="1"/>
            <p:nvPr/>
          </p:nvSpPr>
          <p:spPr>
            <a:xfrm>
              <a:off x="844191" y="580324"/>
              <a:ext cx="2018072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90000"/>
                </a:lnSpc>
              </a:pPr>
              <a:r>
                <a:rPr lang="zh-CN" altLang="en-US" sz="24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系统实现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-6">
            <a:extLst>
              <a:ext uri="{FF2B5EF4-FFF2-40B4-BE49-F238E27FC236}">
                <a16:creationId xmlns:a16="http://schemas.microsoft.com/office/drawing/2014/main" id="{35479AF2-07BC-5ADA-0D04-7C356BAEE1D2}"/>
              </a:ext>
            </a:extLst>
          </p:cNvPr>
          <p:cNvSpPr/>
          <p:nvPr/>
        </p:nvSpPr>
        <p:spPr>
          <a:xfrm>
            <a:off x="5156200" y="1285876"/>
            <a:ext cx="5719445" cy="4942840"/>
          </a:xfrm>
          <a:prstGeom prst="rect">
            <a:avLst/>
          </a:prstGeom>
          <a:solidFill>
            <a:srgbClr val="889DF8">
              <a:alpha val="14902"/>
            </a:srgbClr>
          </a:solidFill>
          <a:ln>
            <a:noFill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664" y="13933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utch801 XBd BT" panose="02020903060505020304" pitchFamily="18" charset="0"/>
                <a:cs typeface="Aharoni" panose="020B0604020202020204" pitchFamily="2" charset="-79"/>
              </a:rPr>
              <a:t>13</a:t>
            </a:r>
            <a:endParaRPr lang="zh-CN" altLang="en-US" sz="3200" dirty="0">
              <a:solidFill>
                <a:schemeClr val="bg1"/>
              </a:solidFill>
              <a:latin typeface="Dutch801 XBd BT" panose="02020903060505020304" pitchFamily="18" charset="0"/>
              <a:cs typeface="Aharoni" panose="020B0604020202020204" pitchFamily="2" charset="-79"/>
            </a:endParaRPr>
          </a:p>
        </p:txBody>
      </p:sp>
      <p:grpSp>
        <p:nvGrpSpPr>
          <p:cNvPr id="26" name="1-10"/>
          <p:cNvGrpSpPr/>
          <p:nvPr/>
        </p:nvGrpSpPr>
        <p:grpSpPr>
          <a:xfrm>
            <a:off x="1992850" y="1541920"/>
            <a:ext cx="435893" cy="435892"/>
            <a:chOff x="934035" y="1947965"/>
            <a:chExt cx="435893" cy="435892"/>
          </a:xfrm>
        </p:grpSpPr>
        <p:sp>
          <p:nvSpPr>
            <p:cNvPr id="3" name="椭圆 2"/>
            <p:cNvSpPr/>
            <p:nvPr/>
          </p:nvSpPr>
          <p:spPr>
            <a:xfrm rot="5400000">
              <a:off x="934036" y="1947964"/>
              <a:ext cx="435892" cy="43589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5400000">
              <a:off x="1007529" y="2021458"/>
              <a:ext cx="288905" cy="2889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355523" y="1553004"/>
            <a:ext cx="1958923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修改日程</a:t>
            </a:r>
          </a:p>
        </p:txBody>
      </p:sp>
      <p:sp>
        <p:nvSpPr>
          <p:cNvPr id="21" name="1-16"/>
          <p:cNvSpPr/>
          <p:nvPr/>
        </p:nvSpPr>
        <p:spPr>
          <a:xfrm>
            <a:off x="1393825" y="1277620"/>
            <a:ext cx="9481820" cy="5065395"/>
          </a:xfrm>
          <a:prstGeom prst="rect">
            <a:avLst/>
          </a:prstGeom>
          <a:noFill/>
          <a:ln w="22225">
            <a:solidFill>
              <a:schemeClr val="accent1"/>
            </a:solidFill>
            <a:prstDash val="dash"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8" name="1-7"/>
          <p:cNvSpPr txBox="1"/>
          <p:nvPr/>
        </p:nvSpPr>
        <p:spPr>
          <a:xfrm>
            <a:off x="1721485" y="2273300"/>
            <a:ext cx="3107055" cy="364109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点击列表中的日程项即可进入日程详情页。</a:t>
            </a:r>
          </a:p>
          <a:p>
            <a:pPr algn="just">
              <a:lnSpc>
                <a:spcPct val="120000"/>
              </a:lnSpc>
              <a:buFont typeface="Wingdings" panose="05000000000000000000" charset="0"/>
              <a:buChar char="l"/>
            </a:pP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在日程详情页中，用户可以对日程的标题、内容、状态、计划完成时间进行修改</a:t>
            </a:r>
          </a:p>
          <a:p>
            <a:pPr algn="just">
              <a:lnSpc>
                <a:spcPct val="120000"/>
              </a:lnSpc>
              <a:buFont typeface="Wingdings" panose="05000000000000000000" charset="0"/>
              <a:buChar char="l"/>
            </a:pPr>
            <a:endParaRPr lang="en-US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 descr="BAF0EB627E7DD9E2B204A97DC041F01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925" y="1388110"/>
            <a:ext cx="2183765" cy="4852670"/>
          </a:xfrm>
          <a:prstGeom prst="rect">
            <a:avLst/>
          </a:prstGeom>
        </p:spPr>
      </p:pic>
      <p:pic>
        <p:nvPicPr>
          <p:cNvPr id="9" name="图片 8" descr="7D5FC534BC2812DA1BFDDA8E1094335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795" y="1388110"/>
            <a:ext cx="2179955" cy="484568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036164" y="348938"/>
            <a:ext cx="2131060" cy="699135"/>
            <a:chOff x="793391" y="580324"/>
            <a:chExt cx="2131060" cy="699135"/>
          </a:xfrm>
        </p:grpSpPr>
        <p:sp>
          <p:nvSpPr>
            <p:cNvPr id="14" name="1-1"/>
            <p:cNvSpPr txBox="1"/>
            <p:nvPr/>
          </p:nvSpPr>
          <p:spPr>
            <a:xfrm>
              <a:off x="793391" y="1003869"/>
              <a:ext cx="213106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SYSTEM IMPLEMENTATION</a:t>
              </a:r>
            </a:p>
          </p:txBody>
        </p:sp>
        <p:sp>
          <p:nvSpPr>
            <p:cNvPr id="15" name="1-2"/>
            <p:cNvSpPr txBox="1"/>
            <p:nvPr/>
          </p:nvSpPr>
          <p:spPr>
            <a:xfrm>
              <a:off x="844191" y="580324"/>
              <a:ext cx="2018072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90000"/>
                </a:lnSpc>
              </a:pPr>
              <a:r>
                <a:rPr lang="zh-CN" altLang="en-US" sz="24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系统实现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-6"/>
          <p:cNvSpPr/>
          <p:nvPr/>
        </p:nvSpPr>
        <p:spPr>
          <a:xfrm flipH="1">
            <a:off x="5383530" y="1278255"/>
            <a:ext cx="5492115" cy="5065395"/>
          </a:xfrm>
          <a:prstGeom prst="rect">
            <a:avLst/>
          </a:prstGeom>
          <a:solidFill>
            <a:srgbClr val="889DF8">
              <a:alpha val="14902"/>
            </a:srgbClr>
          </a:solidFill>
          <a:ln>
            <a:noFill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664" y="13933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utch801 XBd BT" panose="02020903060505020304" pitchFamily="18" charset="0"/>
                <a:cs typeface="Aharoni" panose="020B0604020202020204" pitchFamily="2" charset="-79"/>
              </a:rPr>
              <a:t>14</a:t>
            </a:r>
            <a:endParaRPr lang="zh-CN" altLang="en-US" sz="3200" dirty="0">
              <a:solidFill>
                <a:schemeClr val="bg1"/>
              </a:solidFill>
              <a:latin typeface="Dutch801 XBd BT" panose="02020903060505020304" pitchFamily="18" charset="0"/>
              <a:cs typeface="Aharoni" panose="020B0604020202020204" pitchFamily="2" charset="-79"/>
            </a:endParaRPr>
          </a:p>
        </p:txBody>
      </p:sp>
      <p:grpSp>
        <p:nvGrpSpPr>
          <p:cNvPr id="26" name="1-10"/>
          <p:cNvGrpSpPr/>
          <p:nvPr/>
        </p:nvGrpSpPr>
        <p:grpSpPr>
          <a:xfrm>
            <a:off x="1992850" y="1541920"/>
            <a:ext cx="435893" cy="435892"/>
            <a:chOff x="934035" y="1947965"/>
            <a:chExt cx="435893" cy="435892"/>
          </a:xfrm>
        </p:grpSpPr>
        <p:sp>
          <p:nvSpPr>
            <p:cNvPr id="3" name="椭圆 2"/>
            <p:cNvSpPr/>
            <p:nvPr/>
          </p:nvSpPr>
          <p:spPr>
            <a:xfrm rot="5400000">
              <a:off x="934036" y="1947964"/>
              <a:ext cx="435892" cy="43589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5400000">
              <a:off x="1007529" y="2021458"/>
              <a:ext cx="288905" cy="2889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355523" y="1553004"/>
            <a:ext cx="1958923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日程提醒</a:t>
            </a:r>
          </a:p>
        </p:txBody>
      </p:sp>
      <p:sp>
        <p:nvSpPr>
          <p:cNvPr id="21" name="1-16"/>
          <p:cNvSpPr/>
          <p:nvPr/>
        </p:nvSpPr>
        <p:spPr>
          <a:xfrm>
            <a:off x="1393825" y="1277620"/>
            <a:ext cx="9481820" cy="5065395"/>
          </a:xfrm>
          <a:prstGeom prst="rect">
            <a:avLst/>
          </a:prstGeom>
          <a:noFill/>
          <a:ln w="22225">
            <a:solidFill>
              <a:schemeClr val="accent1"/>
            </a:solidFill>
            <a:prstDash val="dash"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8" name="1-7"/>
          <p:cNvSpPr txBox="1"/>
          <p:nvPr/>
        </p:nvSpPr>
        <p:spPr>
          <a:xfrm>
            <a:off x="1721485" y="2273300"/>
            <a:ext cx="3107055" cy="364109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到点提醒：用户可为每个日程都设置提醒时间，到达设置时间后，系统会在通知栏为该日程创建一条系统通知，以提醒用户。</a:t>
            </a:r>
          </a:p>
          <a:p>
            <a:pPr algn="just">
              <a:lnSpc>
                <a:spcPct val="120000"/>
              </a:lnSpc>
              <a:buFont typeface="Wingdings" panose="05000000000000000000" charset="0"/>
              <a:buChar char="l"/>
            </a:pP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定时推送：每天八点，系统在通知栏推送用户当天的全部日程。</a:t>
            </a:r>
          </a:p>
          <a:p>
            <a:pPr algn="just">
              <a:lnSpc>
                <a:spcPct val="120000"/>
              </a:lnSpc>
              <a:buFont typeface="Wingdings" panose="05000000000000000000" charset="0"/>
              <a:buChar char="l"/>
            </a:pPr>
            <a:endParaRPr lang="en-US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 descr="72CA2E6B1EC6593246450EA1E00C84B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680" y="1384300"/>
            <a:ext cx="2182495" cy="4850765"/>
          </a:xfrm>
          <a:prstGeom prst="rect">
            <a:avLst/>
          </a:prstGeom>
        </p:spPr>
      </p:pic>
      <p:pic>
        <p:nvPicPr>
          <p:cNvPr id="7" name="图片 6" descr="FB8B09EECCE10FEBF11519D4B4F142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265" y="1384300"/>
            <a:ext cx="2182495" cy="48514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5036164" y="348938"/>
            <a:ext cx="2131060" cy="699135"/>
            <a:chOff x="793391" y="580324"/>
            <a:chExt cx="2131060" cy="699135"/>
          </a:xfrm>
        </p:grpSpPr>
        <p:sp>
          <p:nvSpPr>
            <p:cNvPr id="13" name="1-1"/>
            <p:cNvSpPr txBox="1"/>
            <p:nvPr/>
          </p:nvSpPr>
          <p:spPr>
            <a:xfrm>
              <a:off x="793391" y="1003869"/>
              <a:ext cx="213106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SYSTEM IMPLEMENTATION</a:t>
              </a:r>
            </a:p>
          </p:txBody>
        </p:sp>
        <p:sp>
          <p:nvSpPr>
            <p:cNvPr id="14" name="1-2"/>
            <p:cNvSpPr txBox="1"/>
            <p:nvPr/>
          </p:nvSpPr>
          <p:spPr>
            <a:xfrm>
              <a:off x="844191" y="580324"/>
              <a:ext cx="2018072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90000"/>
                </a:lnSpc>
              </a:pPr>
              <a:r>
                <a:rPr lang="zh-CN" altLang="en-US" sz="24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系统实现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-6"/>
          <p:cNvSpPr/>
          <p:nvPr/>
        </p:nvSpPr>
        <p:spPr>
          <a:xfrm flipH="1">
            <a:off x="8860155" y="1253490"/>
            <a:ext cx="2848610" cy="5045710"/>
          </a:xfrm>
          <a:prstGeom prst="rect">
            <a:avLst/>
          </a:prstGeom>
          <a:solidFill>
            <a:srgbClr val="889DF8">
              <a:alpha val="14902"/>
            </a:srgbClr>
          </a:solidFill>
          <a:ln>
            <a:noFill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0" name="1-6"/>
          <p:cNvSpPr/>
          <p:nvPr/>
        </p:nvSpPr>
        <p:spPr>
          <a:xfrm flipH="1">
            <a:off x="3112135" y="1233805"/>
            <a:ext cx="2848610" cy="5045710"/>
          </a:xfrm>
          <a:prstGeom prst="rect">
            <a:avLst/>
          </a:prstGeom>
          <a:solidFill>
            <a:srgbClr val="889DF8">
              <a:alpha val="14902"/>
            </a:srgbClr>
          </a:solidFill>
          <a:ln>
            <a:noFill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664" y="13933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utch801 XBd BT" panose="02020903060505020304" pitchFamily="18" charset="0"/>
                <a:cs typeface="Aharoni" panose="020B0604020202020204" pitchFamily="2" charset="-79"/>
              </a:rPr>
              <a:t>15</a:t>
            </a:r>
            <a:endParaRPr lang="zh-CN" altLang="en-US" sz="3200" dirty="0">
              <a:solidFill>
                <a:schemeClr val="bg1"/>
              </a:solidFill>
              <a:latin typeface="Dutch801 XBd BT" panose="02020903060505020304" pitchFamily="18" charset="0"/>
              <a:cs typeface="Aharoni" panose="020B0604020202020204" pitchFamily="2" charset="-79"/>
            </a:endParaRPr>
          </a:p>
        </p:txBody>
      </p:sp>
      <p:grpSp>
        <p:nvGrpSpPr>
          <p:cNvPr id="26" name="1-10"/>
          <p:cNvGrpSpPr/>
          <p:nvPr/>
        </p:nvGrpSpPr>
        <p:grpSpPr>
          <a:xfrm>
            <a:off x="757775" y="1550810"/>
            <a:ext cx="435893" cy="435892"/>
            <a:chOff x="934035" y="1947965"/>
            <a:chExt cx="435893" cy="435892"/>
          </a:xfrm>
        </p:grpSpPr>
        <p:sp>
          <p:nvSpPr>
            <p:cNvPr id="3" name="椭圆 2"/>
            <p:cNvSpPr/>
            <p:nvPr/>
          </p:nvSpPr>
          <p:spPr>
            <a:xfrm rot="5400000">
              <a:off x="934036" y="1947964"/>
              <a:ext cx="435892" cy="43589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5400000">
              <a:off x="1007529" y="2021458"/>
              <a:ext cx="288905" cy="2889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81078" y="1563164"/>
            <a:ext cx="1958923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番茄计时</a:t>
            </a:r>
          </a:p>
        </p:txBody>
      </p:sp>
      <p:sp>
        <p:nvSpPr>
          <p:cNvPr id="21" name="1-16"/>
          <p:cNvSpPr/>
          <p:nvPr/>
        </p:nvSpPr>
        <p:spPr>
          <a:xfrm>
            <a:off x="473710" y="1214120"/>
            <a:ext cx="5487035" cy="5065395"/>
          </a:xfrm>
          <a:prstGeom prst="rect">
            <a:avLst/>
          </a:prstGeom>
          <a:noFill/>
          <a:ln w="22225">
            <a:solidFill>
              <a:schemeClr val="accent1"/>
            </a:solidFill>
            <a:prstDash val="dash"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8" name="1-7"/>
          <p:cNvSpPr txBox="1"/>
          <p:nvPr/>
        </p:nvSpPr>
        <p:spPr>
          <a:xfrm>
            <a:off x="621030" y="2311400"/>
            <a:ext cx="2418715" cy="3650615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系统提供了番茄钟帮助用户专注于当前事项，提高日程的完成效率。</a:t>
            </a:r>
          </a:p>
          <a:p>
            <a:pPr algn="just">
              <a:lnSpc>
                <a:spcPct val="120000"/>
              </a:lnSpc>
              <a:buFont typeface="Wingdings" panose="05000000000000000000" charset="0"/>
              <a:buChar char="l"/>
            </a:pPr>
            <a:endParaRPr lang="zh-CN" altLang="en-US" sz="1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在该页面通过上下滑动即可调整专注时间，每完成一个番茄钟系统都会将数据保存到</a:t>
            </a:r>
            <a:r>
              <a:rPr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DB</a:t>
            </a: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中。</a:t>
            </a:r>
          </a:p>
        </p:txBody>
      </p:sp>
      <p:sp>
        <p:nvSpPr>
          <p:cNvPr id="7" name="1-16"/>
          <p:cNvSpPr/>
          <p:nvPr/>
        </p:nvSpPr>
        <p:spPr>
          <a:xfrm>
            <a:off x="6221730" y="1233805"/>
            <a:ext cx="5487035" cy="5065395"/>
          </a:xfrm>
          <a:prstGeom prst="rect">
            <a:avLst/>
          </a:prstGeom>
          <a:noFill/>
          <a:ln w="22225">
            <a:solidFill>
              <a:schemeClr val="accent1"/>
            </a:solidFill>
            <a:prstDash val="dash"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8" name="1-10"/>
          <p:cNvGrpSpPr/>
          <p:nvPr/>
        </p:nvGrpSpPr>
        <p:grpSpPr>
          <a:xfrm>
            <a:off x="6510875" y="1550810"/>
            <a:ext cx="435893" cy="435892"/>
            <a:chOff x="934035" y="1947965"/>
            <a:chExt cx="435893" cy="435892"/>
          </a:xfrm>
        </p:grpSpPr>
        <p:sp>
          <p:nvSpPr>
            <p:cNvPr id="9" name="椭圆 8"/>
            <p:cNvSpPr/>
            <p:nvPr/>
          </p:nvSpPr>
          <p:spPr>
            <a:xfrm rot="5400000">
              <a:off x="934036" y="1947964"/>
              <a:ext cx="435892" cy="43589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5400000">
              <a:off x="1007529" y="2021458"/>
              <a:ext cx="288905" cy="2889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834178" y="1563164"/>
            <a:ext cx="1958923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数据反馈</a:t>
            </a:r>
          </a:p>
        </p:txBody>
      </p:sp>
      <p:sp>
        <p:nvSpPr>
          <p:cNvPr id="12" name="1-7"/>
          <p:cNvSpPr txBox="1"/>
          <p:nvPr/>
        </p:nvSpPr>
        <p:spPr>
          <a:xfrm>
            <a:off x="6374130" y="2311400"/>
            <a:ext cx="2418715" cy="3650615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在使用过程中，系统会收集用户的日程完成情况、专注时长等数据，并且在该页面以统计图的形式将收集的数据反馈给用户。</a:t>
            </a:r>
          </a:p>
          <a:p>
            <a:pPr marL="0" indent="0" algn="just">
              <a:lnSpc>
                <a:spcPct val="120000"/>
              </a:lnSpc>
              <a:buFont typeface="Wingdings" panose="05000000000000000000" charset="0"/>
              <a:buNone/>
            </a:pPr>
            <a:endParaRPr lang="zh-CN" altLang="en-US" sz="1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用户可以在该页面查看最近一周、最近一个月的数据。</a:t>
            </a:r>
          </a:p>
        </p:txBody>
      </p:sp>
      <p:pic>
        <p:nvPicPr>
          <p:cNvPr id="6" name="图片 5" descr="32C0633B41567C1D1F1E76E43EC35AB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480" y="1352550"/>
            <a:ext cx="2154555" cy="4788535"/>
          </a:xfrm>
          <a:prstGeom prst="rect">
            <a:avLst/>
          </a:prstGeom>
        </p:spPr>
      </p:pic>
      <p:pic>
        <p:nvPicPr>
          <p:cNvPr id="15" name="图片 14" descr="DA3B368E7F1CB0A434BA155DBCD4B9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230" y="1352550"/>
            <a:ext cx="2193925" cy="4877435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5036164" y="348938"/>
            <a:ext cx="2131060" cy="699135"/>
            <a:chOff x="793391" y="580324"/>
            <a:chExt cx="2131060" cy="699135"/>
          </a:xfrm>
        </p:grpSpPr>
        <p:sp>
          <p:nvSpPr>
            <p:cNvPr id="27" name="1-1"/>
            <p:cNvSpPr txBox="1"/>
            <p:nvPr/>
          </p:nvSpPr>
          <p:spPr>
            <a:xfrm>
              <a:off x="793391" y="1003869"/>
              <a:ext cx="213106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SYSTEM IMPLEMENTATION</a:t>
              </a:r>
            </a:p>
          </p:txBody>
        </p:sp>
        <p:sp>
          <p:nvSpPr>
            <p:cNvPr id="29" name="1-2"/>
            <p:cNvSpPr txBox="1"/>
            <p:nvPr/>
          </p:nvSpPr>
          <p:spPr>
            <a:xfrm>
              <a:off x="844191" y="580324"/>
              <a:ext cx="2018072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90000"/>
                </a:lnSpc>
              </a:pPr>
              <a:r>
                <a:rPr lang="zh-CN" altLang="en-US" sz="24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系统实现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1-5"/>
          <p:cNvSpPr txBox="1"/>
          <p:nvPr/>
        </p:nvSpPr>
        <p:spPr>
          <a:xfrm>
            <a:off x="-269113" y="5994533"/>
            <a:ext cx="900879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lumMod val="95000"/>
                    <a:alpha val="50000"/>
                  </a:schemeClr>
                </a:solidFill>
                <a:latin typeface="+mj-ea"/>
                <a:ea typeface="+mj-ea"/>
              </a:rPr>
              <a:t>PENG GUO HAO</a:t>
            </a:r>
          </a:p>
        </p:txBody>
      </p:sp>
      <p:sp>
        <p:nvSpPr>
          <p:cNvPr id="18" name="1-5"/>
          <p:cNvSpPr txBox="1"/>
          <p:nvPr/>
        </p:nvSpPr>
        <p:spPr>
          <a:xfrm>
            <a:off x="-269048" y="6068750"/>
            <a:ext cx="900879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lumMod val="95000"/>
                    <a:alpha val="50000"/>
                  </a:schemeClr>
                </a:solidFill>
                <a:latin typeface="+mj-ea"/>
                <a:ea typeface="+mj-ea"/>
              </a:rPr>
              <a:t>PENG GUO HAO</a:t>
            </a:r>
          </a:p>
        </p:txBody>
      </p:sp>
      <p:pic>
        <p:nvPicPr>
          <p:cNvPr id="2" name="图片 1" descr="undraw_newspaper_re_syf5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840" y="2239010"/>
            <a:ext cx="5384800" cy="4413250"/>
          </a:xfrm>
          <a:prstGeom prst="rect">
            <a:avLst/>
          </a:prstGeom>
        </p:spPr>
      </p:pic>
      <p:sp>
        <p:nvSpPr>
          <p:cNvPr id="13" name="1-3"/>
          <p:cNvSpPr/>
          <p:nvPr/>
        </p:nvSpPr>
        <p:spPr>
          <a:xfrm>
            <a:off x="773057" y="1234712"/>
            <a:ext cx="10645554" cy="4933265"/>
          </a:xfrm>
          <a:prstGeom prst="roundRect">
            <a:avLst>
              <a:gd name="adj" fmla="val 3620"/>
            </a:avLst>
          </a:prstGeom>
          <a:noFill/>
          <a:ln>
            <a:noFill/>
          </a:ln>
          <a:effectLst>
            <a:outerShdw blurRad="254000" dist="254000" sx="102000" sy="102000" algn="ctr" rotWithShape="0">
              <a:schemeClr val="accent1">
                <a:alpha val="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9664" y="13933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utch801 XBd BT" panose="02020903060505020304" pitchFamily="18" charset="0"/>
                <a:cs typeface="Aharoni" panose="020B0604020202020204" pitchFamily="2" charset="-79"/>
              </a:rPr>
              <a:t>16</a:t>
            </a:r>
            <a:endParaRPr lang="zh-CN" altLang="en-US" sz="3200" dirty="0">
              <a:solidFill>
                <a:schemeClr val="bg1"/>
              </a:solidFill>
              <a:latin typeface="Dutch801 XBd BT" panose="02020903060505020304" pitchFamily="18" charset="0"/>
              <a:cs typeface="Aharoni" panose="020B0604020202020204" pitchFamily="2" charset="-79"/>
            </a:endParaRPr>
          </a:p>
        </p:txBody>
      </p:sp>
      <p:sp>
        <p:nvSpPr>
          <p:cNvPr id="4" name="1-1"/>
          <p:cNvSpPr txBox="1"/>
          <p:nvPr/>
        </p:nvSpPr>
        <p:spPr>
          <a:xfrm>
            <a:off x="1188304" y="1717929"/>
            <a:ext cx="5616355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第四部分</a:t>
            </a:r>
          </a:p>
        </p:txBody>
      </p:sp>
      <p:sp>
        <p:nvSpPr>
          <p:cNvPr id="6" name="1-2"/>
          <p:cNvSpPr txBox="1"/>
          <p:nvPr/>
        </p:nvSpPr>
        <p:spPr>
          <a:xfrm>
            <a:off x="1250315" y="3235325"/>
            <a:ext cx="2731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SUMMARY</a:t>
            </a:r>
          </a:p>
        </p:txBody>
      </p:sp>
      <p:sp>
        <p:nvSpPr>
          <p:cNvPr id="9" name="1-4"/>
          <p:cNvSpPr txBox="1"/>
          <p:nvPr/>
        </p:nvSpPr>
        <p:spPr>
          <a:xfrm>
            <a:off x="1147445" y="2147570"/>
            <a:ext cx="4047490" cy="1088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72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总</a:t>
            </a:r>
            <a:r>
              <a:rPr lang="en-US" altLang="zh-CN" sz="72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  </a:t>
            </a:r>
            <a:r>
              <a:rPr lang="zh-CN" altLang="en-US" sz="72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结</a:t>
            </a:r>
          </a:p>
        </p:txBody>
      </p:sp>
      <p:sp>
        <p:nvSpPr>
          <p:cNvPr id="5" name="1-7"/>
          <p:cNvSpPr/>
          <p:nvPr/>
        </p:nvSpPr>
        <p:spPr>
          <a:xfrm>
            <a:off x="923925" y="1758950"/>
            <a:ext cx="183515" cy="1844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1-5"/>
          <p:cNvSpPr txBox="1"/>
          <p:nvPr/>
        </p:nvSpPr>
        <p:spPr>
          <a:xfrm>
            <a:off x="4687614" y="-314420"/>
            <a:ext cx="900879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lumMod val="95000"/>
                    <a:alpha val="50000"/>
                  </a:schemeClr>
                </a:solidFill>
                <a:latin typeface="+mj-ea"/>
                <a:ea typeface="+mj-ea"/>
              </a:rPr>
              <a:t>PENG GUO HAO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29280" y="1550460"/>
            <a:ext cx="9982264" cy="4487569"/>
            <a:chOff x="1029280" y="1550460"/>
            <a:chExt cx="9982264" cy="4487569"/>
          </a:xfrm>
        </p:grpSpPr>
        <p:sp>
          <p:nvSpPr>
            <p:cNvPr id="45" name="1-3"/>
            <p:cNvSpPr/>
            <p:nvPr/>
          </p:nvSpPr>
          <p:spPr>
            <a:xfrm>
              <a:off x="1029280" y="1550460"/>
              <a:ext cx="4413600" cy="10291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1-6"/>
            <p:cNvSpPr/>
            <p:nvPr/>
          </p:nvSpPr>
          <p:spPr>
            <a:xfrm>
              <a:off x="1029280" y="2880995"/>
              <a:ext cx="4413600" cy="1427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accent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1-7"/>
            <p:cNvSpPr txBox="1"/>
            <p:nvPr/>
          </p:nvSpPr>
          <p:spPr>
            <a:xfrm>
              <a:off x="1188361" y="3041682"/>
              <a:ext cx="3568783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000" b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系统功能相对齐全</a:t>
              </a:r>
            </a:p>
          </p:txBody>
        </p:sp>
        <p:sp>
          <p:nvSpPr>
            <p:cNvPr id="51" name="1-8"/>
            <p:cNvSpPr txBox="1"/>
            <p:nvPr/>
          </p:nvSpPr>
          <p:spPr>
            <a:xfrm>
              <a:off x="1188361" y="3435882"/>
              <a:ext cx="4127859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系统除了最基本的日程管理功能之外，还提供了日程提醒、番茄计时、数据反馈等丰富的功能。</a:t>
              </a:r>
            </a:p>
          </p:txBody>
        </p:sp>
        <p:sp>
          <p:nvSpPr>
            <p:cNvPr id="64" name="矩形 63"/>
            <p:cNvSpPr/>
            <p:nvPr/>
          </p:nvSpPr>
          <p:spPr>
            <a:xfrm>
              <a:off x="6597944" y="1550460"/>
              <a:ext cx="4413600" cy="10291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1-4"/>
            <p:cNvSpPr txBox="1"/>
            <p:nvPr/>
          </p:nvSpPr>
          <p:spPr>
            <a:xfrm>
              <a:off x="1188361" y="1711169"/>
              <a:ext cx="3568783" cy="47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项</a:t>
              </a:r>
              <a:r>
                <a:rPr lang="en-US" altLang="zh-CN" sz="2800" b="1" dirty="0">
                  <a:solidFill>
                    <a:schemeClr val="bg1"/>
                  </a:solidFill>
                  <a:latin typeface="+mj-ea"/>
                  <a:ea typeface="+mj-ea"/>
                </a:rPr>
                <a:t>  </a:t>
              </a:r>
              <a:r>
                <a:rPr lang="zh-CN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目</a:t>
              </a:r>
              <a:r>
                <a:rPr lang="en-US" altLang="zh-CN" sz="2800" b="1" dirty="0">
                  <a:solidFill>
                    <a:schemeClr val="bg1"/>
                  </a:solidFill>
                  <a:latin typeface="+mj-ea"/>
                  <a:ea typeface="+mj-ea"/>
                </a:rPr>
                <a:t>  </a:t>
              </a:r>
              <a:r>
                <a:rPr lang="zh-CN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亮</a:t>
              </a:r>
              <a:r>
                <a:rPr lang="en-US" altLang="zh-CN" sz="2800" b="1" dirty="0">
                  <a:solidFill>
                    <a:schemeClr val="bg1"/>
                  </a:solidFill>
                  <a:latin typeface="+mj-ea"/>
                  <a:ea typeface="+mj-ea"/>
                </a:rPr>
                <a:t>  </a:t>
              </a:r>
              <a:r>
                <a:rPr lang="zh-CN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点</a:t>
              </a:r>
            </a:p>
          </p:txBody>
        </p:sp>
        <p:sp>
          <p:nvSpPr>
            <p:cNvPr id="48" name="1-5"/>
            <p:cNvSpPr txBox="1"/>
            <p:nvPr/>
          </p:nvSpPr>
          <p:spPr>
            <a:xfrm>
              <a:off x="1208985" y="2161965"/>
              <a:ext cx="2148840" cy="257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9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HIGHLIGHTS</a:t>
              </a: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6757025" y="1711169"/>
              <a:ext cx="3568783" cy="47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存</a:t>
              </a:r>
              <a:r>
                <a:rPr lang="en-US" altLang="zh-CN" sz="2800" b="1" dirty="0">
                  <a:solidFill>
                    <a:schemeClr val="bg1"/>
                  </a:solidFill>
                  <a:latin typeface="+mj-ea"/>
                  <a:ea typeface="+mj-ea"/>
                </a:rPr>
                <a:t>  </a:t>
              </a:r>
              <a:r>
                <a:rPr lang="zh-CN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在</a:t>
              </a:r>
              <a:r>
                <a:rPr lang="en-US" altLang="zh-CN" sz="2800" b="1" dirty="0">
                  <a:solidFill>
                    <a:schemeClr val="bg1"/>
                  </a:solidFill>
                  <a:latin typeface="+mj-ea"/>
                  <a:ea typeface="+mj-ea"/>
                </a:rPr>
                <a:t>  </a:t>
              </a:r>
              <a:r>
                <a:rPr lang="zh-CN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不</a:t>
              </a:r>
              <a:r>
                <a:rPr lang="en-US" altLang="zh-CN" sz="2800" b="1" dirty="0">
                  <a:solidFill>
                    <a:schemeClr val="bg1"/>
                  </a:solidFill>
                  <a:latin typeface="+mj-ea"/>
                  <a:ea typeface="+mj-ea"/>
                </a:rPr>
                <a:t>  </a:t>
              </a:r>
              <a:r>
                <a:rPr lang="zh-CN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足</a:t>
              </a: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756980" y="2152440"/>
              <a:ext cx="2185670" cy="257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90000"/>
                </a:lnSpc>
              </a:pPr>
              <a:r>
                <a:rPr lang="en-US" altLang="zh-CN" sz="1200">
                  <a:solidFill>
                    <a:schemeClr val="bg1"/>
                  </a:solidFill>
                  <a:latin typeface="+mn-ea"/>
                </a:rPr>
                <a:t>IMPERFECTIONS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6597944" y="2880995"/>
              <a:ext cx="4413600" cy="1427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accent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6757025" y="3041682"/>
              <a:ext cx="3568783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000" b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UI</a:t>
              </a:r>
              <a:r>
                <a:rPr lang="zh-CN" altLang="en-US" sz="2000" b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设计不够美观</a:t>
              </a: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6757025" y="3435882"/>
              <a:ext cx="4127859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因缺乏美工相关的专业知识，导致</a:t>
              </a:r>
              <a:r>
                <a:rPr lang="en-US" altLang="zh-CN" sz="12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APP</a:t>
              </a:r>
              <a:r>
                <a:rPr lang="zh-CN" altLang="en-US" sz="12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部分页面的</a:t>
              </a:r>
              <a:r>
                <a:rPr lang="en-US" altLang="zh-CN" sz="12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UI</a:t>
              </a:r>
              <a:r>
                <a:rPr lang="zh-CN" altLang="en-US" sz="12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设计不够美观，一定程度上会影响用户体验。</a:t>
              </a:r>
              <a:endParaRPr lang="en-US" altLang="zh-CN" sz="12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8" name="1-6"/>
            <p:cNvSpPr/>
            <p:nvPr/>
          </p:nvSpPr>
          <p:spPr>
            <a:xfrm>
              <a:off x="1029280" y="4610189"/>
              <a:ext cx="4413600" cy="1427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accent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1-7"/>
            <p:cNvSpPr txBox="1"/>
            <p:nvPr/>
          </p:nvSpPr>
          <p:spPr>
            <a:xfrm>
              <a:off x="1188361" y="4770876"/>
              <a:ext cx="3568783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000" b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用户数据反馈</a:t>
              </a:r>
            </a:p>
          </p:txBody>
        </p:sp>
        <p:sp>
          <p:nvSpPr>
            <p:cNvPr id="30" name="1-8"/>
            <p:cNvSpPr txBox="1"/>
            <p:nvPr/>
          </p:nvSpPr>
          <p:spPr>
            <a:xfrm>
              <a:off x="1188361" y="5165076"/>
              <a:ext cx="4127859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系统提供了数据反馈功能，帮助用户及时复盘近段时间的日程完成情况，在反省中不断进步。</a:t>
              </a:r>
              <a:endParaRPr lang="en-US" altLang="zh-CN" sz="12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597944" y="4610189"/>
              <a:ext cx="4413600" cy="1427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accent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757025" y="4770876"/>
              <a:ext cx="3568783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000" b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没有实现数据上云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757025" y="5165076"/>
              <a:ext cx="4127859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用户数据保存在本地数据库中，没有实现数据上云功能，用户切换设备后数据无法同步。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316199" y="437203"/>
            <a:ext cx="1849755" cy="705485"/>
            <a:chOff x="1072791" y="575244"/>
            <a:chExt cx="1849755" cy="705485"/>
          </a:xfrm>
        </p:grpSpPr>
        <p:sp>
          <p:nvSpPr>
            <p:cNvPr id="49" name="1-1"/>
            <p:cNvSpPr txBox="1"/>
            <p:nvPr/>
          </p:nvSpPr>
          <p:spPr>
            <a:xfrm>
              <a:off x="1072791" y="1005139"/>
              <a:ext cx="184975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SUMMARY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2" name="1-2"/>
            <p:cNvSpPr txBox="1"/>
            <p:nvPr/>
          </p:nvSpPr>
          <p:spPr>
            <a:xfrm>
              <a:off x="1072791" y="575244"/>
              <a:ext cx="1789430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90000"/>
                </a:lnSpc>
              </a:pPr>
              <a:r>
                <a:rPr lang="zh-CN" altLang="en-US" sz="24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总结</a:t>
              </a: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C2ABDC44-5841-0F5F-CC01-BB2217C72336}"/>
              </a:ext>
            </a:extLst>
          </p:cNvPr>
          <p:cNvSpPr txBox="1"/>
          <p:nvPr/>
        </p:nvSpPr>
        <p:spPr>
          <a:xfrm>
            <a:off x="19664" y="13933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utch801 XBd BT" panose="02020903060505020304" pitchFamily="18" charset="0"/>
                <a:cs typeface="Aharoni" panose="020B0604020202020204" pitchFamily="2" charset="-79"/>
              </a:rPr>
              <a:t>17</a:t>
            </a:r>
            <a:endParaRPr lang="zh-CN" altLang="en-US" sz="3200" dirty="0">
              <a:solidFill>
                <a:schemeClr val="bg1"/>
              </a:solidFill>
              <a:latin typeface="Dutch801 XBd BT" panose="02020903060505020304" pitchFamily="18" charset="0"/>
              <a:cs typeface="Aharoni" panose="020B0604020202020204" pitchFamily="2" charset="-79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5804" y="1552330"/>
            <a:ext cx="7134225" cy="5305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664" y="13933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utch801 XBd BT" panose="02020903060505020304" pitchFamily="18" charset="0"/>
                <a:cs typeface="Aharoni" panose="020B0604020202020204" pitchFamily="2" charset="-79"/>
              </a:rPr>
              <a:t>18</a:t>
            </a:r>
            <a:endParaRPr lang="zh-CN" altLang="en-US" sz="3200" dirty="0">
              <a:solidFill>
                <a:schemeClr val="bg1"/>
              </a:solidFill>
              <a:latin typeface="Dutch801 XBd BT" panose="02020903060505020304" pitchFamily="18" charset="0"/>
              <a:cs typeface="Aharoni" panose="020B0604020202020204" pitchFamily="2" charset="-79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24291" y="4315547"/>
            <a:ext cx="2457891" cy="893380"/>
            <a:chOff x="756855" y="5473786"/>
            <a:chExt cx="1586653" cy="701295"/>
          </a:xfrm>
        </p:grpSpPr>
        <p:sp>
          <p:nvSpPr>
            <p:cNvPr id="15" name="文本框 14"/>
            <p:cNvSpPr txBox="1"/>
            <p:nvPr/>
          </p:nvSpPr>
          <p:spPr>
            <a:xfrm>
              <a:off x="756855" y="5473786"/>
              <a:ext cx="1231106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noAutofit/>
            </a:bodyPr>
            <a:lstStyle/>
            <a:p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汇 报 人：彭国豪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56855" y="5928860"/>
              <a:ext cx="158665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noAutofit/>
            </a:bodyPr>
            <a:lstStyle/>
            <a:p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指导老师：阮昌</a:t>
              </a:r>
            </a:p>
          </p:txBody>
        </p:sp>
      </p:grpSp>
      <p:sp>
        <p:nvSpPr>
          <p:cNvPr id="17" name="1-5"/>
          <p:cNvSpPr txBox="1"/>
          <p:nvPr/>
        </p:nvSpPr>
        <p:spPr>
          <a:xfrm>
            <a:off x="4687614" y="-314420"/>
            <a:ext cx="900879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lumMod val="95000"/>
                    <a:alpha val="50000"/>
                  </a:schemeClr>
                </a:solidFill>
                <a:latin typeface="+mj-ea"/>
                <a:ea typeface="+mj-ea"/>
              </a:rPr>
              <a:t>PENG GUO HAO</a:t>
            </a:r>
          </a:p>
        </p:txBody>
      </p:sp>
      <p:sp>
        <p:nvSpPr>
          <p:cNvPr id="18" name="1-5"/>
          <p:cNvSpPr txBox="1"/>
          <p:nvPr/>
        </p:nvSpPr>
        <p:spPr>
          <a:xfrm>
            <a:off x="-295718" y="6058590"/>
            <a:ext cx="900879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lumMod val="95000"/>
                    <a:alpha val="50000"/>
                  </a:schemeClr>
                </a:solidFill>
                <a:latin typeface="+mj-ea"/>
                <a:ea typeface="+mj-ea"/>
              </a:rPr>
              <a:t>PENG GUO HAO</a:t>
            </a:r>
          </a:p>
        </p:txBody>
      </p:sp>
      <p:sp>
        <p:nvSpPr>
          <p:cNvPr id="23" name="1-1"/>
          <p:cNvSpPr txBox="1"/>
          <p:nvPr/>
        </p:nvSpPr>
        <p:spPr>
          <a:xfrm>
            <a:off x="568313" y="2071914"/>
            <a:ext cx="6950636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90000"/>
              </a:lnSpc>
            </a:pPr>
            <a:r>
              <a:rPr lang="zh-CN" altLang="en-US" sz="66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感谢观看</a:t>
            </a:r>
          </a:p>
        </p:txBody>
      </p:sp>
      <p:sp>
        <p:nvSpPr>
          <p:cNvPr id="24" name="1-2"/>
          <p:cNvSpPr txBox="1"/>
          <p:nvPr/>
        </p:nvSpPr>
        <p:spPr>
          <a:xfrm>
            <a:off x="563831" y="2958961"/>
            <a:ext cx="689390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THANKS    FOR   WATCHING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 flipV="1">
            <a:off x="683219" y="3351115"/>
            <a:ext cx="6723422" cy="93029"/>
            <a:chOff x="422031" y="3905156"/>
            <a:chExt cx="6414868" cy="251940"/>
          </a:xfrm>
        </p:grpSpPr>
        <p:sp>
          <p:nvSpPr>
            <p:cNvPr id="26" name="矩形 25"/>
            <p:cNvSpPr/>
            <p:nvPr/>
          </p:nvSpPr>
          <p:spPr>
            <a:xfrm>
              <a:off x="422031" y="3905156"/>
              <a:ext cx="1603717" cy="251940"/>
            </a:xfrm>
            <a:prstGeom prst="rect">
              <a:avLst/>
            </a:prstGeom>
            <a:solidFill>
              <a:srgbClr val="1D4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025748" y="3905156"/>
              <a:ext cx="1603717" cy="251940"/>
            </a:xfrm>
            <a:prstGeom prst="rect">
              <a:avLst/>
            </a:prstGeom>
            <a:solidFill>
              <a:srgbClr val="EF5B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3629465" y="3905156"/>
              <a:ext cx="1603717" cy="251940"/>
            </a:xfrm>
            <a:prstGeom prst="rect">
              <a:avLst/>
            </a:prstGeom>
            <a:solidFill>
              <a:srgbClr val="2095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5233182" y="3905156"/>
              <a:ext cx="1603717" cy="251940"/>
            </a:xfrm>
            <a:prstGeom prst="rect">
              <a:avLst/>
            </a:prstGeom>
            <a:solidFill>
              <a:srgbClr val="FBB1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1-5"/>
          <p:cNvSpPr txBox="1"/>
          <p:nvPr/>
        </p:nvSpPr>
        <p:spPr>
          <a:xfrm>
            <a:off x="-259385" y="6027584"/>
            <a:ext cx="900879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lumMod val="95000"/>
                    <a:alpha val="50000"/>
                  </a:schemeClr>
                </a:solidFill>
                <a:latin typeface="+mj-ea"/>
                <a:ea typeface="+mj-ea"/>
              </a:rPr>
              <a:t>PENG GUO HAO</a:t>
            </a:r>
          </a:p>
        </p:txBody>
      </p:sp>
      <p:sp>
        <p:nvSpPr>
          <p:cNvPr id="54" name="1-2"/>
          <p:cNvSpPr txBox="1"/>
          <p:nvPr/>
        </p:nvSpPr>
        <p:spPr>
          <a:xfrm>
            <a:off x="622741" y="831418"/>
            <a:ext cx="1906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目录页</a:t>
            </a:r>
          </a:p>
        </p:txBody>
      </p:sp>
      <p:sp>
        <p:nvSpPr>
          <p:cNvPr id="56" name="1-3"/>
          <p:cNvSpPr txBox="1"/>
          <p:nvPr/>
        </p:nvSpPr>
        <p:spPr>
          <a:xfrm>
            <a:off x="2226192" y="1054708"/>
            <a:ext cx="211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CONTENTS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692309" y="4043449"/>
            <a:ext cx="42141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1-4"/>
          <p:cNvSpPr txBox="1"/>
          <p:nvPr/>
        </p:nvSpPr>
        <p:spPr>
          <a:xfrm>
            <a:off x="1355162" y="2169410"/>
            <a:ext cx="162095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选题背景</a:t>
            </a:r>
          </a:p>
        </p:txBody>
      </p:sp>
      <p:sp>
        <p:nvSpPr>
          <p:cNvPr id="65" name="1-4"/>
          <p:cNvSpPr txBox="1"/>
          <p:nvPr/>
        </p:nvSpPr>
        <p:spPr>
          <a:xfrm>
            <a:off x="692309" y="2190356"/>
            <a:ext cx="627095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01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9" name="1-5"/>
          <p:cNvSpPr txBox="1"/>
          <p:nvPr/>
        </p:nvSpPr>
        <p:spPr>
          <a:xfrm>
            <a:off x="1328831" y="3273742"/>
            <a:ext cx="341632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开发工具与关键技术</a:t>
            </a:r>
          </a:p>
        </p:txBody>
      </p:sp>
      <p:sp>
        <p:nvSpPr>
          <p:cNvPr id="66" name="1-5"/>
          <p:cNvSpPr txBox="1"/>
          <p:nvPr/>
        </p:nvSpPr>
        <p:spPr>
          <a:xfrm>
            <a:off x="692309" y="3265708"/>
            <a:ext cx="627095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02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0" name="1-6"/>
          <p:cNvSpPr txBox="1"/>
          <p:nvPr/>
        </p:nvSpPr>
        <p:spPr>
          <a:xfrm>
            <a:off x="1319404" y="4341656"/>
            <a:ext cx="2698175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系统设计与实现</a:t>
            </a:r>
          </a:p>
        </p:txBody>
      </p:sp>
      <p:sp>
        <p:nvSpPr>
          <p:cNvPr id="67" name="1-6"/>
          <p:cNvSpPr txBox="1"/>
          <p:nvPr/>
        </p:nvSpPr>
        <p:spPr>
          <a:xfrm>
            <a:off x="692309" y="4341060"/>
            <a:ext cx="627095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03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1" name="1-7"/>
          <p:cNvSpPr txBox="1"/>
          <p:nvPr/>
        </p:nvSpPr>
        <p:spPr>
          <a:xfrm>
            <a:off x="1355162" y="5416411"/>
            <a:ext cx="90281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总结</a:t>
            </a:r>
          </a:p>
        </p:txBody>
      </p:sp>
      <p:sp>
        <p:nvSpPr>
          <p:cNvPr id="68" name="1-7"/>
          <p:cNvSpPr txBox="1"/>
          <p:nvPr/>
        </p:nvSpPr>
        <p:spPr>
          <a:xfrm>
            <a:off x="692309" y="5416411"/>
            <a:ext cx="627095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04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692309" y="2968097"/>
            <a:ext cx="42141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692309" y="5118801"/>
            <a:ext cx="42141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692309" y="6148432"/>
            <a:ext cx="42141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9723329" y="726580"/>
            <a:ext cx="2262350" cy="498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19664" y="139334"/>
            <a:ext cx="633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utch801 XBd BT" panose="02020903060505020304" pitchFamily="18" charset="0"/>
                <a:cs typeface="Aharoni" panose="020B0604020202020204" pitchFamily="2" charset="-79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Dutch801 XBd BT" panose="02020903060505020304" pitchFamily="18" charset="0"/>
              <a:cs typeface="Aharoni" panose="020B0604020202020204" pitchFamily="2" charset="-79"/>
            </a:endParaRPr>
          </a:p>
        </p:txBody>
      </p:sp>
      <p:sp>
        <p:nvSpPr>
          <p:cNvPr id="72" name="1-5"/>
          <p:cNvSpPr txBox="1"/>
          <p:nvPr/>
        </p:nvSpPr>
        <p:spPr>
          <a:xfrm>
            <a:off x="4687614" y="-314420"/>
            <a:ext cx="900879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lumMod val="95000"/>
                    <a:alpha val="50000"/>
                  </a:schemeClr>
                </a:solidFill>
                <a:latin typeface="+mj-ea"/>
                <a:ea typeface="+mj-ea"/>
              </a:rPr>
              <a:t>PENG GUO HAO</a:t>
            </a: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7869" y="2218720"/>
            <a:ext cx="6374131" cy="43093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1-5"/>
          <p:cNvSpPr txBox="1"/>
          <p:nvPr/>
        </p:nvSpPr>
        <p:spPr>
          <a:xfrm>
            <a:off x="-269113" y="5994533"/>
            <a:ext cx="900879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lumMod val="95000"/>
                    <a:alpha val="50000"/>
                  </a:schemeClr>
                </a:solidFill>
                <a:latin typeface="+mj-ea"/>
                <a:ea typeface="+mj-ea"/>
              </a:rPr>
              <a:t>PENG GUO HAO</a:t>
            </a:r>
          </a:p>
        </p:txBody>
      </p:sp>
      <p:sp>
        <p:nvSpPr>
          <p:cNvPr id="18" name="1-5"/>
          <p:cNvSpPr txBox="1"/>
          <p:nvPr/>
        </p:nvSpPr>
        <p:spPr>
          <a:xfrm>
            <a:off x="-269048" y="6068750"/>
            <a:ext cx="900879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lumMod val="95000"/>
                    <a:alpha val="50000"/>
                  </a:schemeClr>
                </a:solidFill>
                <a:latin typeface="+mj-ea"/>
                <a:ea typeface="+mj-ea"/>
              </a:rPr>
              <a:t>PENG GUO HAO</a:t>
            </a:r>
          </a:p>
        </p:txBody>
      </p:sp>
      <p:pic>
        <p:nvPicPr>
          <p:cNvPr id="2" name="图片 1" descr="undraw_newspaper_re_syf5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840" y="2239010"/>
            <a:ext cx="5384800" cy="4413250"/>
          </a:xfrm>
          <a:prstGeom prst="rect">
            <a:avLst/>
          </a:prstGeom>
        </p:spPr>
      </p:pic>
      <p:sp>
        <p:nvSpPr>
          <p:cNvPr id="13" name="1-3"/>
          <p:cNvSpPr/>
          <p:nvPr/>
        </p:nvSpPr>
        <p:spPr>
          <a:xfrm>
            <a:off x="773057" y="1234712"/>
            <a:ext cx="10645554" cy="4933265"/>
          </a:xfrm>
          <a:prstGeom prst="roundRect">
            <a:avLst>
              <a:gd name="adj" fmla="val 3620"/>
            </a:avLst>
          </a:prstGeom>
          <a:noFill/>
          <a:ln>
            <a:noFill/>
          </a:ln>
          <a:effectLst>
            <a:outerShdw blurRad="254000" dist="254000" sx="102000" sy="102000" algn="ctr" rotWithShape="0">
              <a:schemeClr val="accent1">
                <a:alpha val="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9664" y="139334"/>
            <a:ext cx="633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utch801 XBd BT" panose="02020903060505020304" pitchFamily="18" charset="0"/>
                <a:cs typeface="Aharoni" panose="020B0604020202020204" pitchFamily="2" charset="-79"/>
              </a:rPr>
              <a:t>03</a:t>
            </a:r>
            <a:endParaRPr lang="zh-CN" altLang="en-US" sz="3200" dirty="0">
              <a:solidFill>
                <a:schemeClr val="bg1"/>
              </a:solidFill>
              <a:latin typeface="Dutch801 XBd BT" panose="02020903060505020304" pitchFamily="18" charset="0"/>
              <a:cs typeface="Aharoni" panose="020B0604020202020204" pitchFamily="2" charset="-79"/>
            </a:endParaRPr>
          </a:p>
        </p:txBody>
      </p:sp>
      <p:sp>
        <p:nvSpPr>
          <p:cNvPr id="4" name="1-1"/>
          <p:cNvSpPr txBox="1"/>
          <p:nvPr/>
        </p:nvSpPr>
        <p:spPr>
          <a:xfrm>
            <a:off x="1107024" y="1717929"/>
            <a:ext cx="561635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第一部分</a:t>
            </a:r>
          </a:p>
        </p:txBody>
      </p:sp>
      <p:sp>
        <p:nvSpPr>
          <p:cNvPr id="6" name="1-2"/>
          <p:cNvSpPr txBox="1"/>
          <p:nvPr/>
        </p:nvSpPr>
        <p:spPr>
          <a:xfrm>
            <a:off x="1106805" y="3242945"/>
            <a:ext cx="3702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BACKGROUND</a:t>
            </a:r>
          </a:p>
        </p:txBody>
      </p:sp>
      <p:sp>
        <p:nvSpPr>
          <p:cNvPr id="9" name="1-4"/>
          <p:cNvSpPr txBox="1"/>
          <p:nvPr/>
        </p:nvSpPr>
        <p:spPr>
          <a:xfrm>
            <a:off x="1107024" y="2147884"/>
            <a:ext cx="6313838" cy="1088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72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选</a:t>
            </a:r>
            <a:r>
              <a:rPr lang="en-US" altLang="zh-CN" sz="72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72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题</a:t>
            </a:r>
            <a:r>
              <a:rPr lang="en-US" altLang="zh-CN" sz="72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72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背</a:t>
            </a:r>
            <a:r>
              <a:rPr lang="en-US" altLang="zh-CN" sz="72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72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景</a:t>
            </a:r>
          </a:p>
        </p:txBody>
      </p:sp>
      <p:sp>
        <p:nvSpPr>
          <p:cNvPr id="5" name="1-7"/>
          <p:cNvSpPr/>
          <p:nvPr/>
        </p:nvSpPr>
        <p:spPr>
          <a:xfrm>
            <a:off x="842546" y="1758929"/>
            <a:ext cx="183614" cy="1767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1-5"/>
          <p:cNvSpPr txBox="1"/>
          <p:nvPr/>
        </p:nvSpPr>
        <p:spPr>
          <a:xfrm>
            <a:off x="4687614" y="-314420"/>
            <a:ext cx="900879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lumMod val="95000"/>
                    <a:alpha val="50000"/>
                  </a:schemeClr>
                </a:solidFill>
                <a:latin typeface="+mj-ea"/>
                <a:ea typeface="+mj-ea"/>
              </a:rPr>
              <a:t>PENG GUO HAO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-3"/>
          <p:cNvSpPr/>
          <p:nvPr/>
        </p:nvSpPr>
        <p:spPr>
          <a:xfrm>
            <a:off x="741307" y="1234712"/>
            <a:ext cx="10645554" cy="4933265"/>
          </a:xfrm>
          <a:prstGeom prst="roundRect">
            <a:avLst>
              <a:gd name="adj" fmla="val 3620"/>
            </a:avLst>
          </a:prstGeom>
          <a:solidFill>
            <a:schemeClr val="bg1"/>
          </a:solidFill>
          <a:ln>
            <a:noFill/>
          </a:ln>
          <a:effectLst>
            <a:outerShdw blurRad="254000" dist="254000" sx="102000" sy="102000" algn="ctr" rotWithShape="0">
              <a:schemeClr val="accent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1-3"/>
          <p:cNvSpPr txBox="1"/>
          <p:nvPr/>
        </p:nvSpPr>
        <p:spPr>
          <a:xfrm>
            <a:off x="962667" y="2361447"/>
            <a:ext cx="9566044" cy="3129466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随着科技的不断创新、移动互联网的普及和智能手机的发展，各种游戏娱乐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层出不穷，他们已经渗透到人们生活的方方面面，并对其社会行为、生活学习、价值观念和思维方式产生了深刻的影响。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面对纷繁多样的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，如何高效利用时间完成任务、如何培养专注力并养成良好的习惯、如何在有限的时间内合理分配精力以获取更高的价值，这些问题都是值得考虑的。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6" name="1-4"/>
          <p:cNvSpPr txBox="1"/>
          <p:nvPr/>
        </p:nvSpPr>
        <p:spPr>
          <a:xfrm>
            <a:off x="1579771" y="1538425"/>
            <a:ext cx="1496659" cy="5057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dist"/>
            <a:r>
              <a:rPr lang="zh-CN" altLang="en-US" sz="2800" b="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rPr>
              <a:t>背景</a:t>
            </a:r>
          </a:p>
        </p:txBody>
      </p:sp>
      <p:sp>
        <p:nvSpPr>
          <p:cNvPr id="47" name="1-5"/>
          <p:cNvSpPr txBox="1"/>
          <p:nvPr/>
        </p:nvSpPr>
        <p:spPr>
          <a:xfrm>
            <a:off x="1579771" y="1965146"/>
            <a:ext cx="1496659" cy="2074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dist"/>
            <a:r>
              <a:rPr lang="en-US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</a:gradFill>
                <a:latin typeface="+mn-ea"/>
              </a:rPr>
              <a:t>BACKGROUND</a:t>
            </a:r>
            <a:endParaRPr lang="zh-CN" altLang="en-US" sz="11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2" name="1-9"/>
          <p:cNvSpPr/>
          <p:nvPr/>
        </p:nvSpPr>
        <p:spPr>
          <a:xfrm>
            <a:off x="935417" y="1601982"/>
            <a:ext cx="474288" cy="466908"/>
          </a:xfrm>
          <a:custGeom>
            <a:avLst/>
            <a:gdLst>
              <a:gd name="T0" fmla="*/ 282 w 11378"/>
              <a:gd name="T1" fmla="*/ 3827 h 11201"/>
              <a:gd name="T2" fmla="*/ 4565 w 11378"/>
              <a:gd name="T3" fmla="*/ 6354 h 11201"/>
              <a:gd name="T4" fmla="*/ 5689 w 11378"/>
              <a:gd name="T5" fmla="*/ 6671 h 11201"/>
              <a:gd name="T6" fmla="*/ 6813 w 11378"/>
              <a:gd name="T7" fmla="*/ 6354 h 11201"/>
              <a:gd name="T8" fmla="*/ 11097 w 11378"/>
              <a:gd name="T9" fmla="*/ 3827 h 11201"/>
              <a:gd name="T10" fmla="*/ 11097 w 11378"/>
              <a:gd name="T11" fmla="*/ 3124 h 11201"/>
              <a:gd name="T12" fmla="*/ 6707 w 11378"/>
              <a:gd name="T13" fmla="*/ 316 h 11201"/>
              <a:gd name="T14" fmla="*/ 5688 w 11378"/>
              <a:gd name="T15" fmla="*/ 0 h 11201"/>
              <a:gd name="T16" fmla="*/ 4669 w 11378"/>
              <a:gd name="T17" fmla="*/ 316 h 11201"/>
              <a:gd name="T18" fmla="*/ 282 w 11378"/>
              <a:gd name="T19" fmla="*/ 3125 h 11201"/>
              <a:gd name="T20" fmla="*/ 282 w 11378"/>
              <a:gd name="T21" fmla="*/ 3827 h 11201"/>
              <a:gd name="T22" fmla="*/ 5057 w 11378"/>
              <a:gd name="T23" fmla="*/ 877 h 11201"/>
              <a:gd name="T24" fmla="*/ 5689 w 11378"/>
              <a:gd name="T25" fmla="*/ 702 h 11201"/>
              <a:gd name="T26" fmla="*/ 6322 w 11378"/>
              <a:gd name="T27" fmla="*/ 877 h 11201"/>
              <a:gd name="T28" fmla="*/ 10289 w 11378"/>
              <a:gd name="T29" fmla="*/ 3440 h 11201"/>
              <a:gd name="T30" fmla="*/ 6427 w 11378"/>
              <a:gd name="T31" fmla="*/ 5722 h 11201"/>
              <a:gd name="T32" fmla="*/ 5654 w 11378"/>
              <a:gd name="T33" fmla="*/ 5933 h 11201"/>
              <a:gd name="T34" fmla="*/ 4882 w 11378"/>
              <a:gd name="T35" fmla="*/ 5722 h 11201"/>
              <a:gd name="T36" fmla="*/ 1019 w 11378"/>
              <a:gd name="T37" fmla="*/ 3441 h 11201"/>
              <a:gd name="T38" fmla="*/ 5057 w 11378"/>
              <a:gd name="T39" fmla="*/ 877 h 11201"/>
              <a:gd name="T40" fmla="*/ 247 w 11378"/>
              <a:gd name="T41" fmla="*/ 5968 h 11201"/>
              <a:gd name="T42" fmla="*/ 4565 w 11378"/>
              <a:gd name="T43" fmla="*/ 8672 h 11201"/>
              <a:gd name="T44" fmla="*/ 5689 w 11378"/>
              <a:gd name="T45" fmla="*/ 8988 h 11201"/>
              <a:gd name="T46" fmla="*/ 6813 w 11378"/>
              <a:gd name="T47" fmla="*/ 8672 h 11201"/>
              <a:gd name="T48" fmla="*/ 11132 w 11378"/>
              <a:gd name="T49" fmla="*/ 5968 h 11201"/>
              <a:gd name="T50" fmla="*/ 11307 w 11378"/>
              <a:gd name="T51" fmla="*/ 5687 h 11201"/>
              <a:gd name="T52" fmla="*/ 10780 w 11378"/>
              <a:gd name="T53" fmla="*/ 5406 h 11201"/>
              <a:gd name="T54" fmla="*/ 6462 w 11378"/>
              <a:gd name="T55" fmla="*/ 8111 h 11201"/>
              <a:gd name="T56" fmla="*/ 5689 w 11378"/>
              <a:gd name="T57" fmla="*/ 8322 h 11201"/>
              <a:gd name="T58" fmla="*/ 4916 w 11378"/>
              <a:gd name="T59" fmla="*/ 8111 h 11201"/>
              <a:gd name="T60" fmla="*/ 598 w 11378"/>
              <a:gd name="T61" fmla="*/ 5372 h 11201"/>
              <a:gd name="T62" fmla="*/ 72 w 11378"/>
              <a:gd name="T63" fmla="*/ 5653 h 11201"/>
              <a:gd name="T64" fmla="*/ 247 w 11378"/>
              <a:gd name="T65" fmla="*/ 5968 h 11201"/>
              <a:gd name="T66" fmla="*/ 10780 w 11378"/>
              <a:gd name="T67" fmla="*/ 7618 h 11201"/>
              <a:gd name="T68" fmla="*/ 6462 w 11378"/>
              <a:gd name="T69" fmla="*/ 10322 h 11201"/>
              <a:gd name="T70" fmla="*/ 5689 w 11378"/>
              <a:gd name="T71" fmla="*/ 10533 h 11201"/>
              <a:gd name="T72" fmla="*/ 4916 w 11378"/>
              <a:gd name="T73" fmla="*/ 10322 h 11201"/>
              <a:gd name="T74" fmla="*/ 598 w 11378"/>
              <a:gd name="T75" fmla="*/ 7618 h 11201"/>
              <a:gd name="T76" fmla="*/ 72 w 11378"/>
              <a:gd name="T77" fmla="*/ 7900 h 11201"/>
              <a:gd name="T78" fmla="*/ 246 w 11378"/>
              <a:gd name="T79" fmla="*/ 8181 h 11201"/>
              <a:gd name="T80" fmla="*/ 4565 w 11378"/>
              <a:gd name="T81" fmla="*/ 10885 h 11201"/>
              <a:gd name="T82" fmla="*/ 5689 w 11378"/>
              <a:gd name="T83" fmla="*/ 11201 h 11201"/>
              <a:gd name="T84" fmla="*/ 6813 w 11378"/>
              <a:gd name="T85" fmla="*/ 10885 h 11201"/>
              <a:gd name="T86" fmla="*/ 11132 w 11378"/>
              <a:gd name="T87" fmla="*/ 8181 h 11201"/>
              <a:gd name="T88" fmla="*/ 11307 w 11378"/>
              <a:gd name="T89" fmla="*/ 7900 h 11201"/>
              <a:gd name="T90" fmla="*/ 10780 w 11378"/>
              <a:gd name="T91" fmla="*/ 7618 h 11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378" h="11201">
                <a:moveTo>
                  <a:pt x="282" y="3827"/>
                </a:moveTo>
                <a:lnTo>
                  <a:pt x="4565" y="6354"/>
                </a:lnTo>
                <a:cubicBezTo>
                  <a:pt x="4917" y="6566"/>
                  <a:pt x="5303" y="6671"/>
                  <a:pt x="5689" y="6671"/>
                </a:cubicBezTo>
                <a:cubicBezTo>
                  <a:pt x="6075" y="6671"/>
                  <a:pt x="6462" y="6566"/>
                  <a:pt x="6813" y="6354"/>
                </a:cubicBezTo>
                <a:lnTo>
                  <a:pt x="11097" y="3827"/>
                </a:lnTo>
                <a:cubicBezTo>
                  <a:pt x="11343" y="3687"/>
                  <a:pt x="11378" y="3301"/>
                  <a:pt x="11097" y="3124"/>
                </a:cubicBezTo>
                <a:lnTo>
                  <a:pt x="6707" y="316"/>
                </a:lnTo>
                <a:cubicBezTo>
                  <a:pt x="6390" y="104"/>
                  <a:pt x="6039" y="0"/>
                  <a:pt x="5688" y="0"/>
                </a:cubicBezTo>
                <a:cubicBezTo>
                  <a:pt x="5337" y="0"/>
                  <a:pt x="4985" y="105"/>
                  <a:pt x="4669" y="316"/>
                </a:cubicBezTo>
                <a:lnTo>
                  <a:pt x="282" y="3125"/>
                </a:lnTo>
                <a:cubicBezTo>
                  <a:pt x="0" y="3301"/>
                  <a:pt x="37" y="3687"/>
                  <a:pt x="282" y="3827"/>
                </a:cubicBezTo>
                <a:close/>
                <a:moveTo>
                  <a:pt x="5057" y="877"/>
                </a:moveTo>
                <a:cubicBezTo>
                  <a:pt x="5232" y="772"/>
                  <a:pt x="5443" y="702"/>
                  <a:pt x="5689" y="702"/>
                </a:cubicBezTo>
                <a:cubicBezTo>
                  <a:pt x="5935" y="702"/>
                  <a:pt x="6145" y="772"/>
                  <a:pt x="6322" y="877"/>
                </a:cubicBezTo>
                <a:lnTo>
                  <a:pt x="10289" y="3440"/>
                </a:lnTo>
                <a:lnTo>
                  <a:pt x="6427" y="5722"/>
                </a:lnTo>
                <a:cubicBezTo>
                  <a:pt x="6180" y="5862"/>
                  <a:pt x="5935" y="5933"/>
                  <a:pt x="5654" y="5933"/>
                </a:cubicBezTo>
                <a:cubicBezTo>
                  <a:pt x="5373" y="5933"/>
                  <a:pt x="5128" y="5863"/>
                  <a:pt x="4882" y="5722"/>
                </a:cubicBezTo>
                <a:lnTo>
                  <a:pt x="1019" y="3441"/>
                </a:lnTo>
                <a:lnTo>
                  <a:pt x="5057" y="877"/>
                </a:lnTo>
                <a:close/>
                <a:moveTo>
                  <a:pt x="247" y="5968"/>
                </a:moveTo>
                <a:lnTo>
                  <a:pt x="4565" y="8672"/>
                </a:lnTo>
                <a:cubicBezTo>
                  <a:pt x="4917" y="8883"/>
                  <a:pt x="5303" y="8988"/>
                  <a:pt x="5689" y="8988"/>
                </a:cubicBezTo>
                <a:cubicBezTo>
                  <a:pt x="6075" y="8988"/>
                  <a:pt x="6462" y="8883"/>
                  <a:pt x="6813" y="8672"/>
                </a:cubicBezTo>
                <a:lnTo>
                  <a:pt x="11132" y="5968"/>
                </a:lnTo>
                <a:cubicBezTo>
                  <a:pt x="11237" y="5898"/>
                  <a:pt x="11307" y="5793"/>
                  <a:pt x="11307" y="5687"/>
                </a:cubicBezTo>
                <a:cubicBezTo>
                  <a:pt x="11307" y="5406"/>
                  <a:pt x="10990" y="5231"/>
                  <a:pt x="10780" y="5406"/>
                </a:cubicBezTo>
                <a:lnTo>
                  <a:pt x="6462" y="8111"/>
                </a:lnTo>
                <a:cubicBezTo>
                  <a:pt x="6215" y="8251"/>
                  <a:pt x="5970" y="8322"/>
                  <a:pt x="5689" y="8322"/>
                </a:cubicBezTo>
                <a:cubicBezTo>
                  <a:pt x="5408" y="8322"/>
                  <a:pt x="5163" y="8252"/>
                  <a:pt x="4916" y="8111"/>
                </a:cubicBezTo>
                <a:lnTo>
                  <a:pt x="598" y="5372"/>
                </a:lnTo>
                <a:cubicBezTo>
                  <a:pt x="387" y="5197"/>
                  <a:pt x="72" y="5372"/>
                  <a:pt x="72" y="5653"/>
                </a:cubicBezTo>
                <a:cubicBezTo>
                  <a:pt x="72" y="5793"/>
                  <a:pt x="142" y="5898"/>
                  <a:pt x="247" y="5968"/>
                </a:cubicBezTo>
                <a:close/>
                <a:moveTo>
                  <a:pt x="10780" y="7618"/>
                </a:moveTo>
                <a:lnTo>
                  <a:pt x="6462" y="10322"/>
                </a:lnTo>
                <a:cubicBezTo>
                  <a:pt x="6215" y="10462"/>
                  <a:pt x="5970" y="10533"/>
                  <a:pt x="5689" y="10533"/>
                </a:cubicBezTo>
                <a:cubicBezTo>
                  <a:pt x="5408" y="10533"/>
                  <a:pt x="5163" y="10463"/>
                  <a:pt x="4916" y="10322"/>
                </a:cubicBezTo>
                <a:lnTo>
                  <a:pt x="598" y="7618"/>
                </a:lnTo>
                <a:cubicBezTo>
                  <a:pt x="387" y="7443"/>
                  <a:pt x="72" y="7618"/>
                  <a:pt x="72" y="7900"/>
                </a:cubicBezTo>
                <a:cubicBezTo>
                  <a:pt x="72" y="8005"/>
                  <a:pt x="142" y="8146"/>
                  <a:pt x="246" y="8181"/>
                </a:cubicBezTo>
                <a:lnTo>
                  <a:pt x="4565" y="10885"/>
                </a:lnTo>
                <a:cubicBezTo>
                  <a:pt x="4917" y="11096"/>
                  <a:pt x="5303" y="11201"/>
                  <a:pt x="5689" y="11201"/>
                </a:cubicBezTo>
                <a:cubicBezTo>
                  <a:pt x="6075" y="11201"/>
                  <a:pt x="6462" y="11096"/>
                  <a:pt x="6813" y="10885"/>
                </a:cubicBezTo>
                <a:lnTo>
                  <a:pt x="11132" y="8181"/>
                </a:lnTo>
                <a:cubicBezTo>
                  <a:pt x="11237" y="8111"/>
                  <a:pt x="11307" y="8006"/>
                  <a:pt x="11307" y="7900"/>
                </a:cubicBezTo>
                <a:cubicBezTo>
                  <a:pt x="11307" y="7618"/>
                  <a:pt x="10990" y="7443"/>
                  <a:pt x="10780" y="76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086964" y="376294"/>
            <a:ext cx="2018072" cy="730012"/>
            <a:chOff x="844191" y="580324"/>
            <a:chExt cx="2018072" cy="730012"/>
          </a:xfrm>
        </p:grpSpPr>
        <p:sp>
          <p:nvSpPr>
            <p:cNvPr id="24" name="1-1"/>
            <p:cNvSpPr txBox="1"/>
            <p:nvPr/>
          </p:nvSpPr>
          <p:spPr>
            <a:xfrm>
              <a:off x="1203945" y="1033337"/>
              <a:ext cx="1298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BACKGROUND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25" name="1-2"/>
            <p:cNvSpPr txBox="1"/>
            <p:nvPr/>
          </p:nvSpPr>
          <p:spPr>
            <a:xfrm>
              <a:off x="844191" y="580324"/>
              <a:ext cx="201807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90000"/>
                </a:lnSpc>
              </a:pPr>
              <a:r>
                <a:rPr lang="zh-CN" altLang="en-US" sz="24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选题背景</a:t>
              </a: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9664" y="13933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utch801 XBd BT" panose="02020903060505020304" pitchFamily="18" charset="0"/>
                <a:cs typeface="Aharoni" panose="020B0604020202020204" pitchFamily="2" charset="-79"/>
              </a:rPr>
              <a:t>04</a:t>
            </a:r>
            <a:endParaRPr lang="zh-CN" altLang="en-US" sz="3200" dirty="0">
              <a:solidFill>
                <a:schemeClr val="bg1"/>
              </a:solidFill>
              <a:latin typeface="Dutch801 XBd BT" panose="02020903060505020304" pitchFamily="18" charset="0"/>
              <a:cs typeface="Aharoni" panose="020B0604020202020204" pitchFamily="2" charset="-79"/>
            </a:endParaRPr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0846" y="4289196"/>
            <a:ext cx="3611154" cy="2506224"/>
          </a:xfrm>
          <a:prstGeom prst="rect">
            <a:avLst/>
          </a:prstGeom>
        </p:spPr>
      </p:pic>
      <p:sp>
        <p:nvSpPr>
          <p:cNvPr id="97" name="1-5"/>
          <p:cNvSpPr txBox="1"/>
          <p:nvPr/>
        </p:nvSpPr>
        <p:spPr>
          <a:xfrm>
            <a:off x="-269113" y="5994533"/>
            <a:ext cx="900879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lumMod val="95000"/>
                    <a:alpha val="50000"/>
                  </a:schemeClr>
                </a:solidFill>
                <a:latin typeface="+mj-ea"/>
                <a:ea typeface="+mj-ea"/>
              </a:rPr>
              <a:t>PENG GUO HAO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1-5"/>
          <p:cNvSpPr txBox="1"/>
          <p:nvPr/>
        </p:nvSpPr>
        <p:spPr>
          <a:xfrm>
            <a:off x="-269113" y="5994533"/>
            <a:ext cx="900879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lumMod val="95000"/>
                    <a:alpha val="50000"/>
                  </a:schemeClr>
                </a:solidFill>
                <a:latin typeface="+mj-ea"/>
                <a:ea typeface="+mj-ea"/>
              </a:rPr>
              <a:t>PENG GUO HAO</a:t>
            </a:r>
          </a:p>
        </p:txBody>
      </p:sp>
      <p:sp>
        <p:nvSpPr>
          <p:cNvPr id="18" name="1-5"/>
          <p:cNvSpPr txBox="1"/>
          <p:nvPr/>
        </p:nvSpPr>
        <p:spPr>
          <a:xfrm>
            <a:off x="-269048" y="6068750"/>
            <a:ext cx="900879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lumMod val="95000"/>
                    <a:alpha val="50000"/>
                  </a:schemeClr>
                </a:solidFill>
                <a:latin typeface="+mj-ea"/>
                <a:ea typeface="+mj-ea"/>
              </a:rPr>
              <a:t>PENG GUO HAO</a:t>
            </a:r>
          </a:p>
        </p:txBody>
      </p:sp>
      <p:pic>
        <p:nvPicPr>
          <p:cNvPr id="2" name="图片 1" descr="undraw_newspaper_re_syf5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840" y="2239010"/>
            <a:ext cx="5384800" cy="4413250"/>
          </a:xfrm>
          <a:prstGeom prst="rect">
            <a:avLst/>
          </a:prstGeom>
        </p:spPr>
      </p:pic>
      <p:sp>
        <p:nvSpPr>
          <p:cNvPr id="13" name="1-3"/>
          <p:cNvSpPr/>
          <p:nvPr/>
        </p:nvSpPr>
        <p:spPr>
          <a:xfrm>
            <a:off x="773057" y="1234712"/>
            <a:ext cx="10645554" cy="4933265"/>
          </a:xfrm>
          <a:prstGeom prst="roundRect">
            <a:avLst>
              <a:gd name="adj" fmla="val 3620"/>
            </a:avLst>
          </a:prstGeom>
          <a:noFill/>
          <a:ln>
            <a:noFill/>
          </a:ln>
          <a:effectLst>
            <a:outerShdw blurRad="254000" dist="254000" sx="102000" sy="102000" algn="ctr" rotWithShape="0">
              <a:schemeClr val="accent1">
                <a:alpha val="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9664" y="13933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utch801 XBd BT" panose="02020903060505020304" pitchFamily="18" charset="0"/>
                <a:cs typeface="Aharoni" panose="020B0604020202020204" pitchFamily="2" charset="-79"/>
              </a:rPr>
              <a:t>05</a:t>
            </a:r>
            <a:endParaRPr lang="zh-CN" altLang="en-US" sz="3200" dirty="0">
              <a:solidFill>
                <a:schemeClr val="bg1"/>
              </a:solidFill>
              <a:latin typeface="Dutch801 XBd BT" panose="02020903060505020304" pitchFamily="18" charset="0"/>
              <a:cs typeface="Aharoni" panose="020B0604020202020204" pitchFamily="2" charset="-79"/>
            </a:endParaRPr>
          </a:p>
        </p:txBody>
      </p:sp>
      <p:sp>
        <p:nvSpPr>
          <p:cNvPr id="4" name="1-1"/>
          <p:cNvSpPr txBox="1"/>
          <p:nvPr/>
        </p:nvSpPr>
        <p:spPr>
          <a:xfrm>
            <a:off x="1086704" y="1667129"/>
            <a:ext cx="5616355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第二部分</a:t>
            </a:r>
          </a:p>
        </p:txBody>
      </p:sp>
      <p:sp>
        <p:nvSpPr>
          <p:cNvPr id="6" name="1-2"/>
          <p:cNvSpPr txBox="1"/>
          <p:nvPr/>
        </p:nvSpPr>
        <p:spPr>
          <a:xfrm>
            <a:off x="1086485" y="4210685"/>
            <a:ext cx="3260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DEVELOPMENT TOOLS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" name="1-4"/>
          <p:cNvSpPr txBox="1"/>
          <p:nvPr/>
        </p:nvSpPr>
        <p:spPr>
          <a:xfrm>
            <a:off x="1086704" y="2125659"/>
            <a:ext cx="6313838" cy="2085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sz="72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开发工具</a:t>
            </a:r>
          </a:p>
          <a:p>
            <a:pPr>
              <a:lnSpc>
                <a:spcPct val="90000"/>
              </a:lnSpc>
            </a:pPr>
            <a:r>
              <a:rPr lang="zh-CN" sz="72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与关键技术</a:t>
            </a:r>
          </a:p>
        </p:txBody>
      </p:sp>
      <p:sp>
        <p:nvSpPr>
          <p:cNvPr id="5" name="1-7"/>
          <p:cNvSpPr/>
          <p:nvPr/>
        </p:nvSpPr>
        <p:spPr>
          <a:xfrm>
            <a:off x="822325" y="1708150"/>
            <a:ext cx="193675" cy="3157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1-5"/>
          <p:cNvSpPr txBox="1"/>
          <p:nvPr/>
        </p:nvSpPr>
        <p:spPr>
          <a:xfrm>
            <a:off x="4687614" y="-314420"/>
            <a:ext cx="900879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lumMod val="95000"/>
                    <a:alpha val="50000"/>
                  </a:schemeClr>
                </a:solidFill>
                <a:latin typeface="+mj-ea"/>
                <a:ea typeface="+mj-ea"/>
              </a:rPr>
              <a:t>PENG GUO HAO</a:t>
            </a:r>
          </a:p>
        </p:txBody>
      </p:sp>
      <p:sp>
        <p:nvSpPr>
          <p:cNvPr id="3" name="1-2"/>
          <p:cNvSpPr txBox="1"/>
          <p:nvPr/>
        </p:nvSpPr>
        <p:spPr>
          <a:xfrm>
            <a:off x="1086485" y="4578985"/>
            <a:ext cx="3763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AND KEY TECHNOLOGIES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图片包含 应用程序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59" y="1862493"/>
            <a:ext cx="3357635" cy="1276633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4781504" y="305566"/>
            <a:ext cx="2172971" cy="699136"/>
            <a:chOff x="1161362" y="526340"/>
            <a:chExt cx="1179559" cy="643694"/>
          </a:xfrm>
        </p:grpSpPr>
        <p:sp>
          <p:nvSpPr>
            <p:cNvPr id="24" name="1-1"/>
            <p:cNvSpPr txBox="1"/>
            <p:nvPr/>
          </p:nvSpPr>
          <p:spPr>
            <a:xfrm>
              <a:off x="1161362" y="916298"/>
              <a:ext cx="1179558" cy="253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DEVELOPMENT TOOLS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25" name="1-2"/>
            <p:cNvSpPr txBox="1"/>
            <p:nvPr/>
          </p:nvSpPr>
          <p:spPr>
            <a:xfrm>
              <a:off x="1175150" y="526340"/>
              <a:ext cx="1165771" cy="389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90000"/>
                </a:lnSpc>
              </a:pPr>
              <a:r>
                <a:rPr lang="zh-CN" altLang="en-US" sz="24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开发工具</a:t>
              </a: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9664" y="13933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utch801 XBd BT" panose="02020903060505020304" pitchFamily="18" charset="0"/>
                <a:cs typeface="Aharoni" panose="020B0604020202020204" pitchFamily="2" charset="-79"/>
              </a:rPr>
              <a:t>06</a:t>
            </a:r>
            <a:endParaRPr lang="zh-CN" altLang="en-US" sz="3200" dirty="0">
              <a:solidFill>
                <a:schemeClr val="bg1"/>
              </a:solidFill>
              <a:latin typeface="Dutch801 XBd BT" panose="02020903060505020304" pitchFamily="18" charset="0"/>
              <a:cs typeface="Aharoni" panose="020B0604020202020204" pitchFamily="2" charset="-79"/>
            </a:endParaRPr>
          </a:p>
        </p:txBody>
      </p:sp>
      <p:sp>
        <p:nvSpPr>
          <p:cNvPr id="20" name="1-6"/>
          <p:cNvSpPr/>
          <p:nvPr/>
        </p:nvSpPr>
        <p:spPr>
          <a:xfrm>
            <a:off x="653171" y="1432874"/>
            <a:ext cx="3796324" cy="4815970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1" name="1-16"/>
          <p:cNvSpPr/>
          <p:nvPr/>
        </p:nvSpPr>
        <p:spPr>
          <a:xfrm>
            <a:off x="653171" y="1432874"/>
            <a:ext cx="11318870" cy="4815970"/>
          </a:xfrm>
          <a:prstGeom prst="rect">
            <a:avLst/>
          </a:prstGeom>
          <a:noFill/>
          <a:ln w="22225">
            <a:solidFill>
              <a:schemeClr val="accent1"/>
            </a:solidFill>
            <a:prstDash val="dash"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8" name="1-7"/>
          <p:cNvSpPr txBox="1"/>
          <p:nvPr/>
        </p:nvSpPr>
        <p:spPr>
          <a:xfrm>
            <a:off x="1037594" y="3285457"/>
            <a:ext cx="3107309" cy="1522217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Android Studio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Google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官方以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IntelliJ IDEA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为基础构建推出的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Android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应用程序集成开发环境，凭借自身丰富且强大的功能集，一经推出就好评不断，现已成为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Android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开发者的首选集成开发环境。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769" y="1889266"/>
            <a:ext cx="7243360" cy="39197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9664" y="13933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utch801 XBd BT" panose="02020903060505020304" pitchFamily="18" charset="0"/>
                <a:cs typeface="Aharoni" panose="020B0604020202020204" pitchFamily="2" charset="-79"/>
              </a:rPr>
              <a:t>07</a:t>
            </a:r>
            <a:endParaRPr lang="zh-CN" altLang="en-US" sz="3200" dirty="0">
              <a:solidFill>
                <a:schemeClr val="bg1"/>
              </a:solidFill>
              <a:latin typeface="Dutch801 XBd BT" panose="02020903060505020304" pitchFamily="18" charset="0"/>
              <a:cs typeface="Aharoni" panose="020B0604020202020204" pitchFamily="2" charset="-79"/>
            </a:endParaRPr>
          </a:p>
        </p:txBody>
      </p:sp>
      <p:sp>
        <p:nvSpPr>
          <p:cNvPr id="20" name="1-6"/>
          <p:cNvSpPr/>
          <p:nvPr/>
        </p:nvSpPr>
        <p:spPr>
          <a:xfrm>
            <a:off x="653171" y="1432872"/>
            <a:ext cx="4022523" cy="4815970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1" name="1-16"/>
          <p:cNvSpPr/>
          <p:nvPr/>
        </p:nvSpPr>
        <p:spPr>
          <a:xfrm>
            <a:off x="653171" y="1432874"/>
            <a:ext cx="11318870" cy="4815970"/>
          </a:xfrm>
          <a:prstGeom prst="rect">
            <a:avLst/>
          </a:prstGeom>
          <a:noFill/>
          <a:ln w="22225">
            <a:solidFill>
              <a:schemeClr val="accent1"/>
            </a:solidFill>
            <a:prstDash val="dash"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8" name="1-7"/>
          <p:cNvSpPr txBox="1"/>
          <p:nvPr/>
        </p:nvSpPr>
        <p:spPr>
          <a:xfrm>
            <a:off x="1094156" y="3379724"/>
            <a:ext cx="3107309" cy="1522217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400" b="1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Sourcetree</a:t>
            </a:r>
            <a:r>
              <a:rPr lang="zh-CN" altLang="zh-CN" sz="14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14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Atlassian</a:t>
            </a:r>
            <a:r>
              <a:rPr lang="zh-CN" altLang="zh-CN" sz="14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公司提供的一款可以在</a:t>
            </a:r>
            <a:r>
              <a:rPr lang="en-US" altLang="zh-CN" sz="14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Windows</a:t>
            </a:r>
            <a:r>
              <a:rPr lang="zh-CN" altLang="zh-CN" sz="14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4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Mac</a:t>
            </a:r>
            <a:r>
              <a:rPr lang="zh-CN" altLang="zh-CN" sz="14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上使用的免费的</a:t>
            </a:r>
            <a:r>
              <a:rPr lang="en-US" altLang="zh-CN" sz="14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Git GUI</a:t>
            </a: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，它的出现让开发者不必再通过繁杂的</a:t>
            </a:r>
            <a:r>
              <a:rPr lang="en-US" altLang="zh-CN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Git</a:t>
            </a: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命令来管理仓库，使得开发者可以更专注于编码工作。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" name="图形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066" y="2162632"/>
            <a:ext cx="3627959" cy="5320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589" y="1913641"/>
            <a:ext cx="6974139" cy="374133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781504" y="305566"/>
            <a:ext cx="2172971" cy="699136"/>
            <a:chOff x="1161362" y="526340"/>
            <a:chExt cx="1179559" cy="643694"/>
          </a:xfrm>
        </p:grpSpPr>
        <p:sp>
          <p:nvSpPr>
            <p:cNvPr id="4" name="1-1"/>
            <p:cNvSpPr txBox="1"/>
            <p:nvPr/>
          </p:nvSpPr>
          <p:spPr>
            <a:xfrm>
              <a:off x="1161362" y="916298"/>
              <a:ext cx="1179558" cy="253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DEVELOPMENT TOOLS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" name="1-2"/>
            <p:cNvSpPr txBox="1"/>
            <p:nvPr/>
          </p:nvSpPr>
          <p:spPr>
            <a:xfrm>
              <a:off x="1175150" y="526340"/>
              <a:ext cx="1165771" cy="389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90000"/>
                </a:lnSpc>
              </a:pPr>
              <a:r>
                <a:rPr lang="zh-CN" altLang="en-US" sz="24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开发工具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1-1"/>
          <p:cNvSpPr/>
          <p:nvPr/>
        </p:nvSpPr>
        <p:spPr>
          <a:xfrm>
            <a:off x="4412167" y="1344350"/>
            <a:ext cx="3367667" cy="4789750"/>
          </a:xfrm>
          <a:prstGeom prst="rect">
            <a:avLst/>
          </a:prstGeom>
          <a:solidFill>
            <a:schemeClr val="accent1"/>
          </a:solidFill>
          <a:ln w="22225">
            <a:noFill/>
            <a:prstDash val="dash"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7" name="1-5"/>
          <p:cNvSpPr/>
          <p:nvPr/>
        </p:nvSpPr>
        <p:spPr>
          <a:xfrm>
            <a:off x="7980609" y="1344350"/>
            <a:ext cx="3367667" cy="4789750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9" name="1-6"/>
          <p:cNvSpPr/>
          <p:nvPr/>
        </p:nvSpPr>
        <p:spPr>
          <a:xfrm>
            <a:off x="843725" y="1344350"/>
            <a:ext cx="3367667" cy="4789750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8" name="1-7"/>
          <p:cNvSpPr txBox="1"/>
          <p:nvPr/>
        </p:nvSpPr>
        <p:spPr>
          <a:xfrm>
            <a:off x="1032942" y="3299108"/>
            <a:ext cx="2989231" cy="281270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</a:rPr>
              <a:t>RecyclerView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Google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官方在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2014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年随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support-v7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库推出的一款列表组件，能帮助开发者灵活地展示列表形式或者网格形式的数据。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凭借着自身强大的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Item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复用机制，</a:t>
            </a:r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</a:rPr>
              <a:t>RecyclerView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高效地替代了早期推出的</a:t>
            </a:r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</a:rPr>
              <a:t>ListView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等列表组件。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1-8"/>
          <p:cNvSpPr txBox="1"/>
          <p:nvPr/>
        </p:nvSpPr>
        <p:spPr>
          <a:xfrm>
            <a:off x="1094154" y="2565306"/>
            <a:ext cx="2760636" cy="50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err="1">
                <a:solidFill>
                  <a:srgbClr val="1D45F2"/>
                </a:solidFill>
                <a:latin typeface="+mj-ea"/>
                <a:ea typeface="+mj-ea"/>
              </a:rPr>
              <a:t>RecyclerView</a:t>
            </a:r>
            <a:endParaRPr lang="en-US" sz="2400" b="1" dirty="0">
              <a:solidFill>
                <a:srgbClr val="1D45F2"/>
              </a:solidFill>
              <a:latin typeface="+mj-ea"/>
              <a:ea typeface="+mj-ea"/>
            </a:endParaRPr>
          </a:p>
        </p:txBody>
      </p:sp>
      <p:sp>
        <p:nvSpPr>
          <p:cNvPr id="30" name="1-11"/>
          <p:cNvSpPr txBox="1"/>
          <p:nvPr/>
        </p:nvSpPr>
        <p:spPr>
          <a:xfrm>
            <a:off x="4715682" y="2565306"/>
            <a:ext cx="2760636" cy="50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+mj-ea"/>
                <a:ea typeface="+mj-ea"/>
              </a:rPr>
              <a:t>Service</a:t>
            </a:r>
          </a:p>
        </p:txBody>
      </p:sp>
      <p:sp>
        <p:nvSpPr>
          <p:cNvPr id="39" name="1-13"/>
          <p:cNvSpPr txBox="1"/>
          <p:nvPr/>
        </p:nvSpPr>
        <p:spPr>
          <a:xfrm>
            <a:off x="8096899" y="3299108"/>
            <a:ext cx="3135086" cy="1773644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SQLite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是一款开源的轻量级关系型数据库，它遵循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ACID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，并且具备运算速度快、占用资源少的特点。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Android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SQLite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嵌入到自身系统内，使得本地持久化功能的优化取得了突破性的进展。</a:t>
            </a:r>
          </a:p>
        </p:txBody>
      </p:sp>
      <p:sp>
        <p:nvSpPr>
          <p:cNvPr id="40" name="1-14"/>
          <p:cNvSpPr txBox="1"/>
          <p:nvPr/>
        </p:nvSpPr>
        <p:spPr>
          <a:xfrm>
            <a:off x="8337210" y="2565306"/>
            <a:ext cx="2760636" cy="50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</a:rPr>
              <a:t>SQLite</a:t>
            </a:r>
          </a:p>
        </p:txBody>
      </p:sp>
      <p:sp>
        <p:nvSpPr>
          <p:cNvPr id="42" name="1-16"/>
          <p:cNvSpPr/>
          <p:nvPr/>
        </p:nvSpPr>
        <p:spPr>
          <a:xfrm>
            <a:off x="843725" y="1344350"/>
            <a:ext cx="3367667" cy="4789750"/>
          </a:xfrm>
          <a:prstGeom prst="rect">
            <a:avLst/>
          </a:prstGeom>
          <a:noFill/>
          <a:ln w="22225">
            <a:solidFill>
              <a:schemeClr val="accent1"/>
            </a:solidFill>
            <a:prstDash val="dash"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4" name="1-17"/>
          <p:cNvSpPr/>
          <p:nvPr/>
        </p:nvSpPr>
        <p:spPr>
          <a:xfrm>
            <a:off x="7980609" y="1344350"/>
            <a:ext cx="3367667" cy="4789750"/>
          </a:xfrm>
          <a:prstGeom prst="rect">
            <a:avLst/>
          </a:prstGeom>
          <a:noFill/>
          <a:ln w="22225">
            <a:solidFill>
              <a:schemeClr val="accent1"/>
            </a:solidFill>
            <a:prstDash val="dash"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6" name="1-10"/>
          <p:cNvSpPr txBox="1"/>
          <p:nvPr/>
        </p:nvSpPr>
        <p:spPr>
          <a:xfrm>
            <a:off x="4619046" y="3249615"/>
            <a:ext cx="3068072" cy="113089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Service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作为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Android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四大组件之一，适合于执行那些不用与前台交互，但是又需要长期在后台运行的任务。</a:t>
            </a:r>
            <a:endParaRPr lang="en-US" altLang="zh-CN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IPC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机制，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Service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可以与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Android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的其他组件相绑定，进行数据通信。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4887551" y="287151"/>
            <a:ext cx="2417444" cy="699770"/>
            <a:chOff x="1487103" y="519324"/>
            <a:chExt cx="1312267" cy="644278"/>
          </a:xfrm>
        </p:grpSpPr>
        <p:sp>
          <p:nvSpPr>
            <p:cNvPr id="35" name="1-1"/>
            <p:cNvSpPr txBox="1"/>
            <p:nvPr/>
          </p:nvSpPr>
          <p:spPr>
            <a:xfrm>
              <a:off x="1487103" y="909866"/>
              <a:ext cx="1312267" cy="253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KEY TECHNOLOGIES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6" name="1-2"/>
            <p:cNvSpPr txBox="1"/>
            <p:nvPr/>
          </p:nvSpPr>
          <p:spPr>
            <a:xfrm>
              <a:off x="1487447" y="519324"/>
              <a:ext cx="1311923" cy="389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90000"/>
                </a:lnSpc>
              </a:pPr>
              <a:r>
                <a:rPr lang="zh-CN" altLang="en-US" sz="24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关键技术</a:t>
              </a:r>
            </a:p>
          </p:txBody>
        </p:sp>
      </p:grpSp>
      <p:pic>
        <p:nvPicPr>
          <p:cNvPr id="4" name="图片 3" descr="图标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701" y="1568035"/>
            <a:ext cx="835542" cy="835542"/>
          </a:xfrm>
          <a:prstGeom prst="rect">
            <a:avLst/>
          </a:prstGeom>
        </p:spPr>
      </p:pic>
      <p:pic>
        <p:nvPicPr>
          <p:cNvPr id="10" name="图片 9" descr="卡通画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513" y="1539714"/>
            <a:ext cx="853786" cy="853786"/>
          </a:xfrm>
          <a:prstGeom prst="rect">
            <a:avLst/>
          </a:prstGeom>
        </p:spPr>
      </p:pic>
      <p:pic>
        <p:nvPicPr>
          <p:cNvPr id="12" name="图片 11" descr="卡通画&#10;&#10;低可信度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229" y="1568035"/>
            <a:ext cx="835542" cy="83554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2153C71-93CE-0E9C-36C6-E490225461F3}"/>
              </a:ext>
            </a:extLst>
          </p:cNvPr>
          <p:cNvSpPr txBox="1"/>
          <p:nvPr/>
        </p:nvSpPr>
        <p:spPr>
          <a:xfrm>
            <a:off x="19664" y="13933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utch801 XBd BT" panose="02020903060505020304" pitchFamily="18" charset="0"/>
                <a:cs typeface="Aharoni" panose="020B0604020202020204" pitchFamily="2" charset="-79"/>
              </a:rPr>
              <a:t>08</a:t>
            </a:r>
            <a:endParaRPr lang="zh-CN" altLang="en-US" sz="3200" dirty="0">
              <a:solidFill>
                <a:schemeClr val="bg1"/>
              </a:solidFill>
              <a:latin typeface="Dutch801 XBd BT" panose="02020903060505020304" pitchFamily="18" charset="0"/>
              <a:cs typeface="Aharoni" panose="020B0604020202020204" pitchFamily="2" charset="-79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undraw_newspaper_re_syf5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840" y="2239010"/>
            <a:ext cx="5384800" cy="44132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772910" y="2582545"/>
            <a:ext cx="890270" cy="859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1-5"/>
          <p:cNvSpPr txBox="1"/>
          <p:nvPr/>
        </p:nvSpPr>
        <p:spPr>
          <a:xfrm>
            <a:off x="-269113" y="5994533"/>
            <a:ext cx="900879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lumMod val="95000"/>
                    <a:alpha val="50000"/>
                  </a:schemeClr>
                </a:solidFill>
                <a:latin typeface="+mj-ea"/>
                <a:ea typeface="+mj-ea"/>
              </a:rPr>
              <a:t>PENG GUO HAO</a:t>
            </a:r>
          </a:p>
        </p:txBody>
      </p:sp>
      <p:sp>
        <p:nvSpPr>
          <p:cNvPr id="18" name="1-5"/>
          <p:cNvSpPr txBox="1"/>
          <p:nvPr/>
        </p:nvSpPr>
        <p:spPr>
          <a:xfrm>
            <a:off x="-269048" y="6068750"/>
            <a:ext cx="900879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lumMod val="95000"/>
                    <a:alpha val="50000"/>
                  </a:schemeClr>
                </a:solidFill>
                <a:latin typeface="+mj-ea"/>
                <a:ea typeface="+mj-ea"/>
              </a:rPr>
              <a:t>PENG GUO HAO</a:t>
            </a:r>
          </a:p>
        </p:txBody>
      </p:sp>
      <p:sp>
        <p:nvSpPr>
          <p:cNvPr id="13" name="1-3"/>
          <p:cNvSpPr/>
          <p:nvPr/>
        </p:nvSpPr>
        <p:spPr>
          <a:xfrm>
            <a:off x="773057" y="1234712"/>
            <a:ext cx="10645554" cy="4933265"/>
          </a:xfrm>
          <a:prstGeom prst="roundRect">
            <a:avLst>
              <a:gd name="adj" fmla="val 3620"/>
            </a:avLst>
          </a:prstGeom>
          <a:noFill/>
          <a:ln>
            <a:noFill/>
          </a:ln>
          <a:effectLst>
            <a:outerShdw blurRad="254000" dist="254000" sx="102000" sy="102000" algn="ctr" rotWithShape="0">
              <a:schemeClr val="accent1">
                <a:alpha val="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9664" y="13933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utch801 XBd BT" panose="02020903060505020304" pitchFamily="18" charset="0"/>
                <a:cs typeface="Aharoni" panose="020B0604020202020204" pitchFamily="2" charset="-79"/>
              </a:rPr>
              <a:t>09</a:t>
            </a:r>
            <a:endParaRPr lang="zh-CN" altLang="en-US" sz="3200" dirty="0">
              <a:solidFill>
                <a:schemeClr val="bg1"/>
              </a:solidFill>
              <a:latin typeface="Dutch801 XBd BT" panose="02020903060505020304" pitchFamily="18" charset="0"/>
              <a:cs typeface="Aharoni" panose="020B0604020202020204" pitchFamily="2" charset="-79"/>
            </a:endParaRPr>
          </a:p>
        </p:txBody>
      </p:sp>
      <p:sp>
        <p:nvSpPr>
          <p:cNvPr id="4" name="1-1"/>
          <p:cNvSpPr txBox="1"/>
          <p:nvPr/>
        </p:nvSpPr>
        <p:spPr>
          <a:xfrm>
            <a:off x="1086704" y="1667129"/>
            <a:ext cx="5616355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第三部分</a:t>
            </a:r>
          </a:p>
        </p:txBody>
      </p:sp>
      <p:sp>
        <p:nvSpPr>
          <p:cNvPr id="6" name="1-2"/>
          <p:cNvSpPr txBox="1"/>
          <p:nvPr/>
        </p:nvSpPr>
        <p:spPr>
          <a:xfrm>
            <a:off x="1209040" y="3248660"/>
            <a:ext cx="5370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SYSTEM DESIGN AND  IMPLEMENTATION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" name="1-4"/>
          <p:cNvSpPr txBox="1"/>
          <p:nvPr/>
        </p:nvSpPr>
        <p:spPr>
          <a:xfrm>
            <a:off x="1086485" y="2125345"/>
            <a:ext cx="6758940" cy="1088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72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系统设计与实现</a:t>
            </a:r>
          </a:p>
        </p:txBody>
      </p:sp>
      <p:sp>
        <p:nvSpPr>
          <p:cNvPr id="5" name="1-7"/>
          <p:cNvSpPr/>
          <p:nvPr/>
        </p:nvSpPr>
        <p:spPr>
          <a:xfrm>
            <a:off x="822325" y="1708150"/>
            <a:ext cx="193675" cy="19081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1-5"/>
          <p:cNvSpPr txBox="1"/>
          <p:nvPr/>
        </p:nvSpPr>
        <p:spPr>
          <a:xfrm>
            <a:off x="4687614" y="-314420"/>
            <a:ext cx="900879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lumMod val="95000"/>
                    <a:alpha val="50000"/>
                  </a:schemeClr>
                </a:solidFill>
                <a:latin typeface="+mj-ea"/>
                <a:ea typeface="+mj-ea"/>
              </a:rPr>
              <a:t>PENG GUO HAO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COMMONDATA" val="eyJoZGlkIjoiOTNjYjc3ODlkNjlmZTYxNTcyMTIzZmM2MTE0ODdlMGM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4860}"/>
</p:tagLst>
</file>

<file path=ppt/theme/theme1.xml><?xml version="1.0" encoding="utf-8"?>
<a:theme xmlns:a="http://schemas.openxmlformats.org/drawingml/2006/main" name="Office 主题​​">
  <a:themeElements>
    <a:clrScheme name="自定义 1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45F2"/>
      </a:accent1>
      <a:accent2>
        <a:srgbClr val="F47A1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标题和正文">
      <a:majorFont>
        <a:latin typeface="微软雅黑"/>
        <a:ea typeface="微软雅黑"/>
        <a:cs typeface=""/>
      </a:majorFont>
      <a:minorFont>
        <a:latin typeface="微软雅黑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1043</Words>
  <Application>Microsoft Office PowerPoint</Application>
  <PresentationFormat>宽屏</PresentationFormat>
  <Paragraphs>150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Dutch801 XBd BT</vt:lpstr>
      <vt:lpstr>宋体</vt:lpstr>
      <vt:lpstr>微软雅黑 Light</vt:lpstr>
      <vt:lpstr>Arial</vt:lpstr>
      <vt:lpstr>Wingdings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无尘</dc:creator>
  <cp:lastModifiedBy>T191971</cp:lastModifiedBy>
  <cp:revision>308</cp:revision>
  <dcterms:created xsi:type="dcterms:W3CDTF">2021-12-01T12:43:00Z</dcterms:created>
  <dcterms:modified xsi:type="dcterms:W3CDTF">2022-06-05T13:55:21Z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4E94686A34E643B8AB4B31465AB3D95B</vt:lpwstr>
  </property>
  <property fmtid="{D5CDD505-2E9C-101B-9397-08002B2CF9AE}" pid="3" name="KSOProductBuildVer">
    <vt:lpwstr>2052-11.1.0.11744</vt:lpwstr>
  </property>
</Properties>
</file>